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6" r:id="rId5"/>
  </p:sldMasterIdLst>
  <p:notesMasterIdLst>
    <p:notesMasterId r:id="rId32"/>
  </p:notesMasterIdLst>
  <p:sldIdLst>
    <p:sldId id="256" r:id="rId6"/>
    <p:sldId id="257" r:id="rId7"/>
    <p:sldId id="1957" r:id="rId8"/>
    <p:sldId id="1956" r:id="rId9"/>
    <p:sldId id="1958" r:id="rId10"/>
    <p:sldId id="1959" r:id="rId11"/>
    <p:sldId id="2076136622" r:id="rId12"/>
    <p:sldId id="2076136624" r:id="rId13"/>
    <p:sldId id="2076136629" r:id="rId14"/>
    <p:sldId id="2076136634" r:id="rId15"/>
    <p:sldId id="2076136626" r:id="rId16"/>
    <p:sldId id="2076136627" r:id="rId17"/>
    <p:sldId id="2076136635" r:id="rId18"/>
    <p:sldId id="2076136636" r:id="rId19"/>
    <p:sldId id="2076136637" r:id="rId20"/>
    <p:sldId id="2076136638" r:id="rId21"/>
    <p:sldId id="1970" r:id="rId22"/>
    <p:sldId id="2076136641" r:id="rId23"/>
    <p:sldId id="2076136639" r:id="rId24"/>
    <p:sldId id="1971" r:id="rId25"/>
    <p:sldId id="1972" r:id="rId26"/>
    <p:sldId id="2076136640" r:id="rId27"/>
    <p:sldId id="2076136642" r:id="rId28"/>
    <p:sldId id="2076136643" r:id="rId29"/>
    <p:sldId id="2076136644" r:id="rId30"/>
    <p:sldId id="207613664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064CD-FCCB-4012-80FE-9269F16E191C}" v="14" dt="2020-03-02T13:33:25.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43" autoAdjust="0"/>
  </p:normalViewPr>
  <p:slideViewPr>
    <p:cSldViewPr snapToGrid="0">
      <p:cViewPr varScale="1">
        <p:scale>
          <a:sx n="90" d="100"/>
          <a:sy n="90" d="100"/>
        </p:scale>
        <p:origin x="108" y="17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Sonego" userId="10cd4d8e4d69928c" providerId="LiveId" clId="{732064CD-FCCB-4012-80FE-9269F16E191C}"/>
    <pc:docChg chg="undo custSel modSld">
      <pc:chgData name="Fernando Sonego" userId="10cd4d8e4d69928c" providerId="LiveId" clId="{732064CD-FCCB-4012-80FE-9269F16E191C}" dt="2020-03-02T13:35:39.840" v="20" actId="2696"/>
      <pc:docMkLst>
        <pc:docMk/>
      </pc:docMkLst>
      <pc:sldChg chg="modSp">
        <pc:chgData name="Fernando Sonego" userId="10cd4d8e4d69928c" providerId="LiveId" clId="{732064CD-FCCB-4012-80FE-9269F16E191C}" dt="2020-03-02T13:28:40.137" v="3" actId="1076"/>
        <pc:sldMkLst>
          <pc:docMk/>
          <pc:sldMk cId="3272039906" sldId="1957"/>
        </pc:sldMkLst>
        <pc:picChg chg="mod">
          <ac:chgData name="Fernando Sonego" userId="10cd4d8e4d69928c" providerId="LiveId" clId="{732064CD-FCCB-4012-80FE-9269F16E191C}" dt="2020-03-02T13:28:40.137" v="3" actId="1076"/>
          <ac:picMkLst>
            <pc:docMk/>
            <pc:sldMk cId="3272039906" sldId="1957"/>
            <ac:picMk id="1026" creationId="{5A93EA9A-E844-4DC0-A69D-1C8A21D60F7F}"/>
          </ac:picMkLst>
        </pc:picChg>
      </pc:sldChg>
      <pc:sldChg chg="addSp delSp mod addAnim delAnim">
        <pc:chgData name="Fernando Sonego" userId="10cd4d8e4d69928c" providerId="LiveId" clId="{732064CD-FCCB-4012-80FE-9269F16E191C}" dt="2020-03-02T13:30:12.777" v="5" actId="478"/>
        <pc:sldMkLst>
          <pc:docMk/>
          <pc:sldMk cId="1796786896" sldId="2076136629"/>
        </pc:sldMkLst>
        <pc:picChg chg="add del">
          <ac:chgData name="Fernando Sonego" userId="10cd4d8e4d69928c" providerId="LiveId" clId="{732064CD-FCCB-4012-80FE-9269F16E191C}" dt="2020-03-02T13:30:12.777" v="5" actId="478"/>
          <ac:picMkLst>
            <pc:docMk/>
            <pc:sldMk cId="1796786896" sldId="2076136629"/>
            <ac:picMk id="3" creationId="{6C41B5DE-36C4-427B-8406-B833C38B7FC8}"/>
          </ac:picMkLst>
        </pc:picChg>
      </pc:sldChg>
      <pc:sldChg chg="modSp mod">
        <pc:chgData name="Fernando Sonego" userId="10cd4d8e4d69928c" providerId="LiveId" clId="{732064CD-FCCB-4012-80FE-9269F16E191C}" dt="2020-03-02T13:30:47.607" v="7" actId="1076"/>
        <pc:sldMkLst>
          <pc:docMk/>
          <pc:sldMk cId="3979534849" sldId="2076136637"/>
        </pc:sldMkLst>
        <pc:spChg chg="mod">
          <ac:chgData name="Fernando Sonego" userId="10cd4d8e4d69928c" providerId="LiveId" clId="{732064CD-FCCB-4012-80FE-9269F16E191C}" dt="2020-03-02T13:30:47.607" v="7" actId="1076"/>
          <ac:spMkLst>
            <pc:docMk/>
            <pc:sldMk cId="3979534849" sldId="2076136637"/>
            <ac:spMk id="3" creationId="{9B1545BD-BBE8-4141-ACF3-03A4A21A1FC1}"/>
          </ac:spMkLst>
        </pc:spChg>
      </pc:sldChg>
      <pc:sldMasterChg chg="delSldLayout">
        <pc:chgData name="Fernando Sonego" userId="10cd4d8e4d69928c" providerId="LiveId" clId="{732064CD-FCCB-4012-80FE-9269F16E191C}" dt="2020-03-02T13:35:39.840" v="20" actId="2696"/>
        <pc:sldMasterMkLst>
          <pc:docMk/>
          <pc:sldMasterMk cId="712480963" sldId="2147483648"/>
        </pc:sldMasterMkLst>
        <pc:sldLayoutChg chg="del">
          <pc:chgData name="Fernando Sonego" userId="10cd4d8e4d69928c" providerId="LiveId" clId="{732064CD-FCCB-4012-80FE-9269F16E191C}" dt="2020-03-02T13:34:38.493" v="8" actId="2696"/>
          <pc:sldLayoutMkLst>
            <pc:docMk/>
            <pc:sldMasterMk cId="712480963" sldId="2147483648"/>
            <pc:sldLayoutMk cId="1861554679" sldId="2147483768"/>
          </pc:sldLayoutMkLst>
        </pc:sldLayoutChg>
        <pc:sldLayoutChg chg="del">
          <pc:chgData name="Fernando Sonego" userId="10cd4d8e4d69928c" providerId="LiveId" clId="{732064CD-FCCB-4012-80FE-9269F16E191C}" dt="2020-03-02T13:34:41.917" v="9" actId="2696"/>
          <pc:sldLayoutMkLst>
            <pc:docMk/>
            <pc:sldMasterMk cId="712480963" sldId="2147483648"/>
            <pc:sldLayoutMk cId="2695656819" sldId="2147483773"/>
          </pc:sldLayoutMkLst>
        </pc:sldLayoutChg>
        <pc:sldLayoutChg chg="del">
          <pc:chgData name="Fernando Sonego" userId="10cd4d8e4d69928c" providerId="LiveId" clId="{732064CD-FCCB-4012-80FE-9269F16E191C}" dt="2020-03-02T13:34:43.205" v="10" actId="2696"/>
          <pc:sldLayoutMkLst>
            <pc:docMk/>
            <pc:sldMasterMk cId="712480963" sldId="2147483648"/>
            <pc:sldLayoutMk cId="2910144698" sldId="2147483786"/>
          </pc:sldLayoutMkLst>
        </pc:sldLayoutChg>
        <pc:sldLayoutChg chg="del">
          <pc:chgData name="Fernando Sonego" userId="10cd4d8e4d69928c" providerId="LiveId" clId="{732064CD-FCCB-4012-80FE-9269F16E191C}" dt="2020-03-02T13:34:44.535" v="11" actId="2696"/>
          <pc:sldLayoutMkLst>
            <pc:docMk/>
            <pc:sldMasterMk cId="712480963" sldId="2147483648"/>
            <pc:sldLayoutMk cId="3302306959" sldId="2147483787"/>
          </pc:sldLayoutMkLst>
        </pc:sldLayoutChg>
        <pc:sldLayoutChg chg="del">
          <pc:chgData name="Fernando Sonego" userId="10cd4d8e4d69928c" providerId="LiveId" clId="{732064CD-FCCB-4012-80FE-9269F16E191C}" dt="2020-03-02T13:35:22.663" v="13" actId="2696"/>
          <pc:sldLayoutMkLst>
            <pc:docMk/>
            <pc:sldMasterMk cId="712480963" sldId="2147483648"/>
            <pc:sldLayoutMk cId="4100838047" sldId="2147483809"/>
          </pc:sldLayoutMkLst>
        </pc:sldLayoutChg>
        <pc:sldLayoutChg chg="del">
          <pc:chgData name="Fernando Sonego" userId="10cd4d8e4d69928c" providerId="LiveId" clId="{732064CD-FCCB-4012-80FE-9269F16E191C}" dt="2020-03-02T13:35:21.489" v="12" actId="2696"/>
          <pc:sldLayoutMkLst>
            <pc:docMk/>
            <pc:sldMasterMk cId="712480963" sldId="2147483648"/>
            <pc:sldLayoutMk cId="2905365452" sldId="2147483810"/>
          </pc:sldLayoutMkLst>
        </pc:sldLayoutChg>
        <pc:sldLayoutChg chg="del">
          <pc:chgData name="Fernando Sonego" userId="10cd4d8e4d69928c" providerId="LiveId" clId="{732064CD-FCCB-4012-80FE-9269F16E191C}" dt="2020-03-02T13:35:39.840" v="20" actId="2696"/>
          <pc:sldLayoutMkLst>
            <pc:docMk/>
            <pc:sldMasterMk cId="712480963" sldId="2147483648"/>
            <pc:sldLayoutMk cId="2303065042" sldId="2147483812"/>
          </pc:sldLayoutMkLst>
        </pc:sldLayoutChg>
        <pc:sldLayoutChg chg="del">
          <pc:chgData name="Fernando Sonego" userId="10cd4d8e4d69928c" providerId="LiveId" clId="{732064CD-FCCB-4012-80FE-9269F16E191C}" dt="2020-03-02T13:35:38.960" v="19" actId="2696"/>
          <pc:sldLayoutMkLst>
            <pc:docMk/>
            <pc:sldMasterMk cId="712480963" sldId="2147483648"/>
            <pc:sldLayoutMk cId="3228183964" sldId="2147483813"/>
          </pc:sldLayoutMkLst>
        </pc:sldLayoutChg>
        <pc:sldLayoutChg chg="del">
          <pc:chgData name="Fernando Sonego" userId="10cd4d8e4d69928c" providerId="LiveId" clId="{732064CD-FCCB-4012-80FE-9269F16E191C}" dt="2020-03-02T13:35:38.064" v="18" actId="2696"/>
          <pc:sldLayoutMkLst>
            <pc:docMk/>
            <pc:sldMasterMk cId="712480963" sldId="2147483648"/>
            <pc:sldLayoutMk cId="2569582474" sldId="2147483815"/>
          </pc:sldLayoutMkLst>
        </pc:sldLayoutChg>
        <pc:sldLayoutChg chg="del">
          <pc:chgData name="Fernando Sonego" userId="10cd4d8e4d69928c" providerId="LiveId" clId="{732064CD-FCCB-4012-80FE-9269F16E191C}" dt="2020-03-02T13:35:36.592" v="17" actId="2696"/>
          <pc:sldLayoutMkLst>
            <pc:docMk/>
            <pc:sldMasterMk cId="712480963" sldId="2147483648"/>
            <pc:sldLayoutMk cId="2926073226" sldId="2147483817"/>
          </pc:sldLayoutMkLst>
        </pc:sldLayoutChg>
        <pc:sldLayoutChg chg="del">
          <pc:chgData name="Fernando Sonego" userId="10cd4d8e4d69928c" providerId="LiveId" clId="{732064CD-FCCB-4012-80FE-9269F16E191C}" dt="2020-03-02T13:35:33.873" v="16" actId="2696"/>
          <pc:sldLayoutMkLst>
            <pc:docMk/>
            <pc:sldMasterMk cId="712480963" sldId="2147483648"/>
            <pc:sldLayoutMk cId="957603261" sldId="2147483819"/>
          </pc:sldLayoutMkLst>
        </pc:sldLayoutChg>
        <pc:sldLayoutChg chg="del">
          <pc:chgData name="Fernando Sonego" userId="10cd4d8e4d69928c" providerId="LiveId" clId="{732064CD-FCCB-4012-80FE-9269F16E191C}" dt="2020-03-02T13:35:33.008" v="15" actId="2696"/>
          <pc:sldLayoutMkLst>
            <pc:docMk/>
            <pc:sldMasterMk cId="712480963" sldId="2147483648"/>
            <pc:sldLayoutMk cId="1995337279" sldId="2147483821"/>
          </pc:sldLayoutMkLst>
        </pc:sldLayoutChg>
        <pc:sldLayoutChg chg="del">
          <pc:chgData name="Fernando Sonego" userId="10cd4d8e4d69928c" providerId="LiveId" clId="{732064CD-FCCB-4012-80FE-9269F16E191C}" dt="2020-03-02T13:35:32.064" v="14" actId="2696"/>
          <pc:sldLayoutMkLst>
            <pc:docMk/>
            <pc:sldMasterMk cId="712480963" sldId="2147483648"/>
            <pc:sldLayoutMk cId="1204393969" sldId="21474838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91FFB-670B-45A8-9227-52D56F3A14F9}"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EAEF1-1F63-47BC-8529-68D2FDCEE71A}" type="slidenum">
              <a:rPr lang="en-US" smtClean="0"/>
              <a:t>‹Nº›</a:t>
            </a:fld>
            <a:endParaRPr lang="en-US"/>
          </a:p>
        </p:txBody>
      </p:sp>
    </p:spTree>
    <p:extLst>
      <p:ext uri="{BB962C8B-B14F-4D97-AF65-F5344CB8AC3E}">
        <p14:creationId xmlns:p14="http://schemas.microsoft.com/office/powerpoint/2010/main" val="402853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AR" sz="1200" dirty="0">
                <a:effectLst/>
                <a:latin typeface="+mn-lt"/>
                <a:ea typeface="+mn-ea"/>
                <a:cs typeface="+mn-cs"/>
                <a:sym typeface="Calibri"/>
              </a:rPr>
              <a:t>Desde los primeros días de la programación de computadoras se ha soñado en crear programas de software que puedan pensar y comportarse como humanos. Ya sea para automatizar tareas repetitivas realizadas por los humanos, e incluso para trabajar con las personas en resolver problemáticas intelectuales que no pueden automatizarse por completo. En todos estos casos, el término "</a:t>
            </a:r>
            <a:r>
              <a:rPr lang="es-AR" sz="1200" dirty="0" err="1">
                <a:effectLst/>
                <a:latin typeface="+mn-lt"/>
                <a:ea typeface="+mn-ea"/>
                <a:cs typeface="+mn-cs"/>
                <a:sym typeface="Calibri"/>
              </a:rPr>
              <a:t>bot</a:t>
            </a:r>
            <a:r>
              <a:rPr lang="es-AR" sz="1200" dirty="0">
                <a:effectLst/>
                <a:latin typeface="+mn-lt"/>
                <a:ea typeface="+mn-ea"/>
                <a:cs typeface="+mn-cs"/>
                <a:sym typeface="Calibri"/>
              </a:rPr>
              <a:t>" se utilizó para describir la realización de esta visión.</a:t>
            </a:r>
          </a:p>
        </p:txBody>
      </p:sp>
    </p:spTree>
    <p:extLst>
      <p:ext uri="{BB962C8B-B14F-4D97-AF65-F5344CB8AC3E}">
        <p14:creationId xmlns:p14="http://schemas.microsoft.com/office/powerpoint/2010/main" val="131799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Teniendo en cuenta toda esta contextualización, hoy estamos llegando al 2020 con un gran desafío: construir </a:t>
            </a:r>
            <a:r>
              <a:rPr lang="es-AR" sz="1200" dirty="0" err="1">
                <a:effectLst/>
                <a:latin typeface="+mn-lt"/>
                <a:ea typeface="+mn-ea"/>
                <a:cs typeface="+mn-cs"/>
                <a:sym typeface="Calibri"/>
              </a:rPr>
              <a:t>Bots</a:t>
            </a:r>
            <a:r>
              <a:rPr lang="es-AR" sz="1200" dirty="0">
                <a:effectLst/>
                <a:latin typeface="+mn-lt"/>
                <a:ea typeface="+mn-ea"/>
                <a:cs typeface="+mn-cs"/>
                <a:sym typeface="Calibri"/>
              </a:rPr>
              <a:t> Empresariales con la posibilidad de utilizar herramientas de inteligencia artificial que tenemos a disposición y muy bajo costo, que nos permiten crear soluciones de software para mejorar la experiencia a los usuarios finales a través de una innovadora interfaz.</a:t>
            </a:r>
          </a:p>
          <a:p>
            <a:r>
              <a:rPr lang="es-AR" sz="1200" dirty="0">
                <a:effectLst/>
                <a:latin typeface="+mn-lt"/>
                <a:ea typeface="+mn-ea"/>
                <a:cs typeface="+mn-cs"/>
                <a:sym typeface="Calibri"/>
              </a:rPr>
              <a:t> </a:t>
            </a:r>
          </a:p>
          <a:p>
            <a:r>
              <a:rPr lang="es-AR" sz="1200" dirty="0">
                <a:effectLst/>
                <a:latin typeface="+mn-lt"/>
                <a:ea typeface="+mn-ea"/>
                <a:cs typeface="+mn-cs"/>
                <a:sym typeface="Calibri"/>
              </a:rPr>
              <a:t>Si, además, estas soluciones hacen sentir cómodos a nuestros clientes a través de una experiencia más humana, mucho mejor.</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381160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AR" sz="1200" dirty="0">
                <a:effectLst/>
                <a:latin typeface="+mn-lt"/>
                <a:ea typeface="+mn-ea"/>
                <a:cs typeface="+mn-cs"/>
                <a:sym typeface="Calibri"/>
              </a:rPr>
              <a:t>Desde los primeros días de la programación de computadoras se ha soñado en crear programas de software que puedan pensar y comportarse como humanos. Ya sea para automatizar tareas repetitivas realizadas por los humanos, e incluso para trabajar con las personas en resolver problemáticas intelectuales que no pueden automatizarse por completo. En todos estos casos, el término "</a:t>
            </a:r>
            <a:r>
              <a:rPr lang="es-AR" sz="1200" dirty="0" err="1">
                <a:effectLst/>
                <a:latin typeface="+mn-lt"/>
                <a:ea typeface="+mn-ea"/>
                <a:cs typeface="+mn-cs"/>
                <a:sym typeface="Calibri"/>
              </a:rPr>
              <a:t>bot</a:t>
            </a:r>
            <a:r>
              <a:rPr lang="es-AR" sz="1200" dirty="0">
                <a:effectLst/>
                <a:latin typeface="+mn-lt"/>
                <a:ea typeface="+mn-ea"/>
                <a:cs typeface="+mn-cs"/>
                <a:sym typeface="Calibri"/>
              </a:rPr>
              <a:t>" se utilizó para describir la realización de esta visión.</a:t>
            </a:r>
          </a:p>
        </p:txBody>
      </p:sp>
    </p:spTree>
    <p:extLst>
      <p:ext uri="{BB962C8B-B14F-4D97-AF65-F5344CB8AC3E}">
        <p14:creationId xmlns:p14="http://schemas.microsoft.com/office/powerpoint/2010/main" val="105551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Hoy aún no existen acuerdos claros en la comunidad sobre qué es un </a:t>
            </a:r>
            <a:r>
              <a:rPr lang="es-AR" sz="1200" dirty="0" err="1">
                <a:effectLst/>
                <a:latin typeface="+mn-lt"/>
                <a:ea typeface="+mn-ea"/>
                <a:cs typeface="+mn-cs"/>
                <a:sym typeface="Calibri"/>
              </a:rPr>
              <a:t>bot</a:t>
            </a:r>
            <a:r>
              <a:rPr lang="es-AR" sz="1200" dirty="0">
                <a:effectLst/>
                <a:latin typeface="+mn-lt"/>
                <a:ea typeface="+mn-ea"/>
                <a:cs typeface="+mn-cs"/>
                <a:sym typeface="Calibri"/>
              </a:rPr>
              <a:t>, o al menos una forma consensuada para describirlo e identificar sus propiedades. Por ejemplo, algunas personas definen a los </a:t>
            </a:r>
            <a:r>
              <a:rPr lang="es-AR" sz="1200" dirty="0" err="1">
                <a:effectLst/>
                <a:latin typeface="+mn-lt"/>
                <a:ea typeface="+mn-ea"/>
                <a:cs typeface="+mn-cs"/>
                <a:sym typeface="Calibri"/>
              </a:rPr>
              <a:t>bots</a:t>
            </a:r>
            <a:r>
              <a:rPr lang="es-AR" sz="1200" dirty="0">
                <a:effectLst/>
                <a:latin typeface="+mn-lt"/>
                <a:ea typeface="+mn-ea"/>
                <a:cs typeface="+mn-cs"/>
                <a:sym typeface="Calibri"/>
              </a:rPr>
              <a:t> por su capacidad de automatizar tareas o comportarse de forma autónoma, mientras otros los definen por sus capacidades de conversación y comportamientos que imitan al ser humano y su inteligencia.</a:t>
            </a:r>
          </a:p>
          <a:p>
            <a:r>
              <a:rPr lang="es-AR" sz="1200" dirty="0">
                <a:effectLst/>
                <a:latin typeface="+mn-lt"/>
                <a:ea typeface="+mn-ea"/>
                <a:cs typeface="+mn-cs"/>
                <a:sym typeface="Calibri"/>
              </a:rPr>
              <a:t> </a:t>
            </a:r>
          </a:p>
          <a:p>
            <a:r>
              <a:rPr lang="es-AR" sz="1200" dirty="0">
                <a:effectLst/>
                <a:latin typeface="+mn-lt"/>
                <a:ea typeface="+mn-ea"/>
                <a:cs typeface="+mn-cs"/>
                <a:sym typeface="Calibri"/>
              </a:rPr>
              <a:t>El término </a:t>
            </a:r>
            <a:r>
              <a:rPr lang="es-AR" sz="1200" dirty="0" err="1">
                <a:effectLst/>
                <a:latin typeface="+mn-lt"/>
                <a:ea typeface="+mn-ea"/>
                <a:cs typeface="+mn-cs"/>
                <a:sym typeface="Calibri"/>
              </a:rPr>
              <a:t>bot</a:t>
            </a:r>
            <a:r>
              <a:rPr lang="es-AR" sz="1200" dirty="0">
                <a:effectLst/>
                <a:latin typeface="+mn-lt"/>
                <a:ea typeface="+mn-ea"/>
                <a:cs typeface="+mn-cs"/>
                <a:sym typeface="Calibri"/>
              </a:rPr>
              <a:t> se originó como una abreviatura de robot. Sin embargo, a diferencia de los robots de software, que son digitales, los robots son mecánicos. Y aunque los robots se usan en el mundo físico de la misma manera que los </a:t>
            </a:r>
            <a:r>
              <a:rPr lang="es-AR" sz="1200" dirty="0" err="1">
                <a:effectLst/>
                <a:latin typeface="+mn-lt"/>
                <a:ea typeface="+mn-ea"/>
                <a:cs typeface="+mn-cs"/>
                <a:sym typeface="Calibri"/>
              </a:rPr>
              <a:t>bots</a:t>
            </a:r>
            <a:r>
              <a:rPr lang="es-AR" sz="1200" dirty="0">
                <a:effectLst/>
                <a:latin typeface="+mn-lt"/>
                <a:ea typeface="+mn-ea"/>
                <a:cs typeface="+mn-cs"/>
                <a:sym typeface="Calibri"/>
              </a:rPr>
              <a:t> de software se usan en el mundo digital, tienen cuerpos tangibles y mecánicos que realizan tareas manipulando el mundo físico, a menudo ayudando a automatizar tareas repetitivas.</a:t>
            </a:r>
          </a:p>
          <a:p>
            <a:r>
              <a:rPr lang="es-AR" sz="1200" dirty="0">
                <a:effectLst/>
                <a:latin typeface="+mn-lt"/>
                <a:ea typeface="+mn-ea"/>
                <a:cs typeface="+mn-cs"/>
                <a:sym typeface="Calibri"/>
              </a:rPr>
              <a:t> </a:t>
            </a:r>
          </a:p>
          <a:p>
            <a:r>
              <a:rPr lang="es-AR" sz="1200" dirty="0">
                <a:effectLst/>
                <a:latin typeface="+mn-lt"/>
                <a:ea typeface="+mn-ea"/>
                <a:cs typeface="+mn-cs"/>
                <a:sym typeface="Calibri"/>
              </a:rPr>
              <a:t>Hoy nosotros vamos a llegar a un acuerdo, al menos momentáneo: a un </a:t>
            </a:r>
            <a:r>
              <a:rPr lang="es-AR" sz="1200" dirty="0" err="1">
                <a:effectLst/>
                <a:latin typeface="+mn-lt"/>
                <a:ea typeface="+mn-ea"/>
                <a:cs typeface="+mn-cs"/>
                <a:sym typeface="Calibri"/>
              </a:rPr>
              <a:t>bot</a:t>
            </a:r>
            <a:r>
              <a:rPr lang="es-AR" sz="1200" dirty="0">
                <a:effectLst/>
                <a:latin typeface="+mn-lt"/>
                <a:ea typeface="+mn-ea"/>
                <a:cs typeface="+mn-cs"/>
                <a:sym typeface="Calibri"/>
              </a:rPr>
              <a:t> de software lo definiremos como un paradigma de interfaz que permite conectar a los usuarios con servicios de software que necesitan. Si bien los usuarios de </a:t>
            </a:r>
            <a:r>
              <a:rPr lang="es-AR" sz="1200" dirty="0" err="1">
                <a:effectLst/>
                <a:latin typeface="+mn-lt"/>
                <a:ea typeface="+mn-ea"/>
                <a:cs typeface="+mn-cs"/>
                <a:sym typeface="Calibri"/>
              </a:rPr>
              <a:t>bot</a:t>
            </a:r>
            <a:r>
              <a:rPr lang="es-AR" sz="1200" dirty="0">
                <a:effectLst/>
                <a:latin typeface="+mn-lt"/>
                <a:ea typeface="+mn-ea"/>
                <a:cs typeface="+mn-cs"/>
                <a:sym typeface="Calibri"/>
              </a:rPr>
              <a:t> son a menudo humanos, no se requiere que siempre lo sean: los usuarios pueden ser programas, sistemas o incluso otros </a:t>
            </a:r>
            <a:r>
              <a:rPr lang="es-AR" sz="1200" dirty="0" err="1">
                <a:effectLst/>
                <a:latin typeface="+mn-lt"/>
                <a:ea typeface="+mn-ea"/>
                <a:cs typeface="+mn-cs"/>
                <a:sym typeface="Calibri"/>
              </a:rPr>
              <a:t>bots</a:t>
            </a:r>
            <a:r>
              <a:rPr lang="es-AR" sz="1200" dirty="0">
                <a:effectLst/>
                <a:latin typeface="+mn-lt"/>
                <a:ea typeface="+mn-ea"/>
                <a:cs typeface="+mn-cs"/>
                <a:sym typeface="Calibri"/>
              </a:rPr>
              <a:t>.</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2832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Llamaremos </a:t>
            </a:r>
            <a:r>
              <a:rPr lang="es-AR" sz="1200" dirty="0" err="1">
                <a:effectLst/>
                <a:latin typeface="+mn-lt"/>
                <a:ea typeface="+mn-ea"/>
                <a:cs typeface="+mn-cs"/>
                <a:sym typeface="Calibri"/>
              </a:rPr>
              <a:t>chatbot</a:t>
            </a:r>
            <a:r>
              <a:rPr lang="es-AR" sz="1200" dirty="0">
                <a:effectLst/>
                <a:latin typeface="+mn-lt"/>
                <a:ea typeface="+mn-ea"/>
                <a:cs typeface="+mn-cs"/>
                <a:sym typeface="Calibri"/>
              </a:rPr>
              <a:t> a un </a:t>
            </a:r>
            <a:r>
              <a:rPr lang="es-AR" sz="1200" dirty="0" err="1">
                <a:effectLst/>
                <a:latin typeface="+mn-lt"/>
                <a:ea typeface="+mn-ea"/>
                <a:cs typeface="+mn-cs"/>
                <a:sym typeface="Calibri"/>
              </a:rPr>
              <a:t>bot</a:t>
            </a:r>
            <a:r>
              <a:rPr lang="es-AR" sz="1200" dirty="0">
                <a:effectLst/>
                <a:latin typeface="+mn-lt"/>
                <a:ea typeface="+mn-ea"/>
                <a:cs typeface="+mn-cs"/>
                <a:sym typeface="Calibri"/>
              </a:rPr>
              <a:t> conversacional, es decir a un </a:t>
            </a:r>
            <a:r>
              <a:rPr lang="es-AR" sz="1200" dirty="0" err="1">
                <a:effectLst/>
                <a:latin typeface="+mn-lt"/>
                <a:ea typeface="+mn-ea"/>
                <a:cs typeface="+mn-cs"/>
                <a:sym typeface="Calibri"/>
              </a:rPr>
              <a:t>bot</a:t>
            </a:r>
            <a:r>
              <a:rPr lang="es-AR" sz="1200" dirty="0">
                <a:effectLst/>
                <a:latin typeface="+mn-lt"/>
                <a:ea typeface="+mn-ea"/>
                <a:cs typeface="+mn-cs"/>
                <a:sym typeface="Calibri"/>
              </a:rPr>
              <a:t> de software que conduce una conversación a través de métodos auditivos o textuales. Hoy los </a:t>
            </a:r>
            <a:r>
              <a:rPr lang="es-AR" sz="1200" dirty="0" err="1">
                <a:effectLst/>
                <a:latin typeface="+mn-lt"/>
                <a:ea typeface="+mn-ea"/>
                <a:cs typeface="+mn-cs"/>
                <a:sym typeface="Calibri"/>
              </a:rPr>
              <a:t>chatbots</a:t>
            </a:r>
            <a:r>
              <a:rPr lang="es-AR" sz="1200" dirty="0">
                <a:effectLst/>
                <a:latin typeface="+mn-lt"/>
                <a:ea typeface="+mn-ea"/>
                <a:cs typeface="+mn-cs"/>
                <a:sym typeface="Calibri"/>
              </a:rPr>
              <a:t> se usan generalmente para diversos fines prácticos, como por ejemplo servicio de atención al cliente o consulta de información por parte de usuarios.</a:t>
            </a:r>
          </a:p>
          <a:p>
            <a:r>
              <a:rPr lang="es-AR" sz="1200" dirty="0">
                <a:effectLst/>
                <a:latin typeface="+mn-lt"/>
                <a:ea typeface="+mn-ea"/>
                <a:cs typeface="+mn-cs"/>
                <a:sym typeface="Calibri"/>
              </a:rPr>
              <a:t> </a:t>
            </a:r>
          </a:p>
          <a:p>
            <a:r>
              <a:rPr lang="es-AR" sz="1200" dirty="0">
                <a:effectLst/>
                <a:latin typeface="+mn-lt"/>
                <a:ea typeface="+mn-ea"/>
                <a:cs typeface="+mn-cs"/>
                <a:sym typeface="Calibri"/>
              </a:rPr>
              <a:t>Algunos </a:t>
            </a:r>
            <a:r>
              <a:rPr lang="es-AR" sz="1200" dirty="0" err="1">
                <a:effectLst/>
                <a:latin typeface="+mn-lt"/>
                <a:ea typeface="+mn-ea"/>
                <a:cs typeface="+mn-cs"/>
                <a:sym typeface="Calibri"/>
              </a:rPr>
              <a:t>chatbots</a:t>
            </a:r>
            <a:r>
              <a:rPr lang="es-AR" sz="1200" dirty="0">
                <a:effectLst/>
                <a:latin typeface="+mn-lt"/>
                <a:ea typeface="+mn-ea"/>
                <a:cs typeface="+mn-cs"/>
                <a:sym typeface="Calibri"/>
              </a:rPr>
              <a:t> usan sofisticados sistemas de procesamiento de lenguaje natural, aunque existen otros que tienen mecanismos muchos más simples y escanean las palabras clave dentro de lo que escribió o dijo el usuario para luego brindar una respuesta con las palabras clave más coincidentes o un patrón previamente programado cuya información está en una base de datos.</a:t>
            </a:r>
          </a:p>
          <a:p>
            <a:r>
              <a:rPr lang="es-AR" sz="1200" dirty="0">
                <a:effectLst/>
                <a:latin typeface="+mn-lt"/>
                <a:ea typeface="+mn-ea"/>
                <a:cs typeface="+mn-cs"/>
                <a:sym typeface="Calibri"/>
              </a:rPr>
              <a:t> </a:t>
            </a:r>
          </a:p>
          <a:p>
            <a:r>
              <a:rPr lang="es-AR" sz="1200" dirty="0">
                <a:effectLst/>
                <a:latin typeface="+mn-lt"/>
                <a:ea typeface="+mn-ea"/>
                <a:cs typeface="+mn-cs"/>
                <a:sym typeface="Calibri"/>
              </a:rPr>
              <a:t>Como dijimos al principio, está en nuestro imaginario la existencia de piezas de software que puedan pensar y comportarse como humanos, y los </a:t>
            </a:r>
            <a:r>
              <a:rPr lang="es-AR" sz="1200" dirty="0" err="1">
                <a:effectLst/>
                <a:latin typeface="+mn-lt"/>
                <a:ea typeface="+mn-ea"/>
                <a:cs typeface="+mn-cs"/>
                <a:sym typeface="Calibri"/>
              </a:rPr>
              <a:t>chatbots</a:t>
            </a:r>
            <a:r>
              <a:rPr lang="es-AR" sz="1200" dirty="0">
                <a:effectLst/>
                <a:latin typeface="+mn-lt"/>
                <a:ea typeface="+mn-ea"/>
                <a:cs typeface="+mn-cs"/>
                <a:sym typeface="Calibri"/>
              </a:rPr>
              <a:t> son uno de ellos.</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204039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Debido a que "pensar" es difícil de definir, </a:t>
            </a:r>
            <a:r>
              <a:rPr lang="es-AR" sz="1200" b="1" dirty="0">
                <a:effectLst/>
                <a:latin typeface="+mn-lt"/>
                <a:ea typeface="+mn-ea"/>
                <a:cs typeface="+mn-cs"/>
                <a:sym typeface="Calibri"/>
              </a:rPr>
              <a:t>Alan Turing</a:t>
            </a:r>
            <a:r>
              <a:rPr lang="es-AR" sz="1200" dirty="0">
                <a:effectLst/>
                <a:latin typeface="+mn-lt"/>
                <a:ea typeface="+mn-ea"/>
                <a:cs typeface="+mn-cs"/>
                <a:sym typeface="Calibri"/>
              </a:rPr>
              <a:t> desarrolló en 1950 una prueba llamada "Test de Turing". Esta prueba buscaba evaluar la capacidad de una máquina de mostrar un comportamiento inteligente que sea equivalente o indistinguible del de un ser humano. </a:t>
            </a:r>
          </a:p>
          <a:p>
            <a:r>
              <a:rPr lang="es-AR" sz="1200" dirty="0">
                <a:effectLst/>
                <a:latin typeface="+mn-lt"/>
                <a:ea typeface="+mn-ea"/>
                <a:cs typeface="+mn-cs"/>
                <a:sym typeface="Calibri"/>
              </a:rPr>
              <a:t> </a:t>
            </a:r>
          </a:p>
          <a:p>
            <a:r>
              <a:rPr lang="es-AR" sz="1200" dirty="0">
                <a:effectLst/>
                <a:latin typeface="+mn-lt"/>
                <a:ea typeface="+mn-ea"/>
                <a:cs typeface="+mn-cs"/>
                <a:sym typeface="Calibri"/>
              </a:rPr>
              <a:t>Imaginen a un evaluador humano que juzga las conversaciones en lenguaje natural entre una persona y una máquina diseñada para generar respuestas similares a las humanas. El evaluador es consciente de que una de los dos partes en la conversación es una máquina, aunque no sabe quién es quién dado que todos los participantes están separados los unos de los otros en diferentes cuartos.</a:t>
            </a:r>
          </a:p>
          <a:p>
            <a:r>
              <a:rPr lang="es-AR" sz="1200" dirty="0">
                <a:effectLst/>
                <a:latin typeface="+mn-lt"/>
                <a:ea typeface="+mn-ea"/>
                <a:cs typeface="+mn-cs"/>
                <a:sym typeface="Calibri"/>
              </a:rPr>
              <a:t> </a:t>
            </a:r>
          </a:p>
          <a:p>
            <a:r>
              <a:rPr lang="es-AR" sz="1200" dirty="0">
                <a:effectLst/>
                <a:latin typeface="+mn-lt"/>
                <a:ea typeface="+mn-ea"/>
                <a:cs typeface="+mn-cs"/>
                <a:sym typeface="Calibri"/>
              </a:rPr>
              <a:t>El canal de conversación que tienen disponible es de solo texto, es decir un teclado y la pantalla de una computadora, por lo que el resultado no dependerá de la capacidad de la máquina para representar palabras como voz. Los resultados de la prueba no dependerán, tampoco, de la capacidad de la máquina para dar respuestas correctas a las preguntas, solo que tanto se parecen a las que daría un humano.</a:t>
            </a:r>
          </a:p>
          <a:p>
            <a:r>
              <a:rPr lang="es-AR" sz="1200" dirty="0">
                <a:effectLst/>
                <a:latin typeface="+mn-lt"/>
                <a:ea typeface="+mn-ea"/>
                <a:cs typeface="+mn-cs"/>
                <a:sym typeface="Calibri"/>
              </a:rPr>
              <a:t> </a:t>
            </a:r>
          </a:p>
          <a:p>
            <a:r>
              <a:rPr lang="es-AR" sz="1200" dirty="0">
                <a:effectLst/>
                <a:latin typeface="+mn-lt"/>
                <a:ea typeface="+mn-ea"/>
                <a:cs typeface="+mn-cs"/>
                <a:sym typeface="Calibri"/>
              </a:rPr>
              <a:t>Si el evaluador no puede distinguir confiablemente la máquina del humano, se dice que la máquina ha pasado la prueba.</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228965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En 1966 apareció ELIZA, un software creado por Joseph </a:t>
            </a:r>
            <a:r>
              <a:rPr lang="es-AR" sz="1200" dirty="0" err="1">
                <a:effectLst/>
                <a:latin typeface="+mn-lt"/>
                <a:ea typeface="+mn-ea"/>
                <a:cs typeface="+mn-cs"/>
                <a:sym typeface="Calibri"/>
              </a:rPr>
              <a:t>Weizenbaum</a:t>
            </a:r>
            <a:r>
              <a:rPr lang="es-AR" sz="1200" dirty="0">
                <a:effectLst/>
                <a:latin typeface="+mn-lt"/>
                <a:ea typeface="+mn-ea"/>
                <a:cs typeface="+mn-cs"/>
                <a:sym typeface="Calibri"/>
              </a:rPr>
              <a:t> para demostrar la superficialidad de la comunicación entre humanos y máquinas. A mis espaldas pueden ver fragmentos de un </a:t>
            </a:r>
            <a:r>
              <a:rPr lang="es-AR" sz="1200" dirty="0" err="1">
                <a:effectLst/>
                <a:latin typeface="+mn-lt"/>
                <a:ea typeface="+mn-ea"/>
                <a:cs typeface="+mn-cs"/>
                <a:sym typeface="Calibri"/>
              </a:rPr>
              <a:t>guión</a:t>
            </a:r>
            <a:r>
              <a:rPr lang="es-AR" sz="1200" dirty="0">
                <a:effectLst/>
                <a:latin typeface="+mn-lt"/>
                <a:ea typeface="+mn-ea"/>
                <a:cs typeface="+mn-cs"/>
                <a:sym typeface="Calibri"/>
              </a:rPr>
              <a:t> llamado "DOCTOR", donde Eliza simulaba ser un psicoterapeuta </a:t>
            </a:r>
            <a:r>
              <a:rPr lang="es-AR" sz="1200" dirty="0" err="1">
                <a:effectLst/>
                <a:latin typeface="+mn-lt"/>
                <a:ea typeface="+mn-ea"/>
                <a:cs typeface="+mn-cs"/>
                <a:sym typeface="Calibri"/>
              </a:rPr>
              <a:t>rogeriano</a:t>
            </a:r>
            <a:r>
              <a:rPr lang="es-AR" sz="1200" dirty="0">
                <a:effectLst/>
                <a:latin typeface="+mn-lt"/>
                <a:ea typeface="+mn-ea"/>
                <a:cs typeface="+mn-cs"/>
                <a:sym typeface="Calibri"/>
              </a:rPr>
              <a:t> cuya técnica se basaba simplemente en reprender a los pacientes lo que acababan de decir.</a:t>
            </a:r>
          </a:p>
          <a:p>
            <a:r>
              <a:rPr lang="es-AR" sz="1200" dirty="0">
                <a:effectLst/>
                <a:latin typeface="+mn-lt"/>
                <a:ea typeface="+mn-ea"/>
                <a:cs typeface="+mn-cs"/>
                <a:sym typeface="Calibri"/>
              </a:rPr>
              <a:t> </a:t>
            </a:r>
          </a:p>
          <a:p>
            <a:r>
              <a:rPr lang="es-AR" sz="1200" dirty="0">
                <a:effectLst/>
                <a:latin typeface="+mn-lt"/>
                <a:ea typeface="+mn-ea"/>
                <a:cs typeface="+mn-cs"/>
                <a:sym typeface="Calibri"/>
              </a:rPr>
              <a:t>Eliza simulaba conversaciones mediante el uso de una metodología de coincidencia de palabras clave, que les dio a los usuarios la ilusión de comprensión por parte del programa, aún sin que éste tenga realmente un marco de contexto.</a:t>
            </a:r>
          </a:p>
          <a:p>
            <a:r>
              <a:rPr lang="es-AR" sz="1200" dirty="0">
                <a:effectLst/>
                <a:latin typeface="+mn-lt"/>
                <a:ea typeface="+mn-ea"/>
                <a:cs typeface="+mn-cs"/>
                <a:sym typeface="Calibri"/>
              </a:rPr>
              <a:t> </a:t>
            </a:r>
          </a:p>
          <a:p>
            <a:r>
              <a:rPr lang="es-AR" sz="1200" dirty="0">
                <a:effectLst/>
                <a:latin typeface="+mn-lt"/>
                <a:ea typeface="+mn-ea"/>
                <a:cs typeface="+mn-cs"/>
                <a:sym typeface="Calibri"/>
              </a:rPr>
              <a:t>Si se encuentra una palabra clave, el software aplica una regla que transforma la entrada recibida y devuelve una oración resultante. Si no se encuentra una palabra clave, ELIZA responde con una respuesta genérica o repitiendo uno de los comentarios anteriores.</a:t>
            </a:r>
          </a:p>
          <a:p>
            <a:r>
              <a:rPr lang="es-AR" sz="1200" dirty="0">
                <a:effectLst/>
                <a:latin typeface="+mn-lt"/>
                <a:ea typeface="+mn-ea"/>
                <a:cs typeface="+mn-cs"/>
                <a:sym typeface="Calibri"/>
              </a:rPr>
              <a:t> </a:t>
            </a:r>
          </a:p>
          <a:p>
            <a:r>
              <a:rPr lang="es-AR" sz="1200" dirty="0">
                <a:effectLst/>
                <a:latin typeface="+mn-lt"/>
                <a:ea typeface="+mn-ea"/>
                <a:cs typeface="+mn-cs"/>
                <a:sym typeface="Calibri"/>
              </a:rPr>
              <a:t>Con estas técnicas, el programa de software pudo engañar a muchas personas para creer que estaban hablando con una persona real.</a:t>
            </a:r>
          </a:p>
          <a:p>
            <a:r>
              <a:rPr lang="es-AR" sz="1200" dirty="0">
                <a:effectLst/>
                <a:latin typeface="+mn-lt"/>
                <a:ea typeface="+mn-ea"/>
                <a:cs typeface="+mn-cs"/>
                <a:sym typeface="Calibri"/>
              </a:rPr>
              <a:t> </a:t>
            </a:r>
          </a:p>
          <a:p>
            <a:r>
              <a:rPr lang="es-AR" sz="1200" dirty="0">
                <a:effectLst/>
                <a:latin typeface="+mn-lt"/>
                <a:ea typeface="+mn-ea"/>
                <a:cs typeface="+mn-cs"/>
                <a:sym typeface="Calibri"/>
              </a:rPr>
              <a:t>Por lo tanto, algunos afirman que ELIZA es uno de los primeros programas capaz de pasar la prueba de Turing.</a:t>
            </a:r>
          </a:p>
          <a:p>
            <a:r>
              <a:rPr lang="es-AR" sz="1200" dirty="0">
                <a:effectLst/>
                <a:latin typeface="+mn-lt"/>
                <a:ea typeface="+mn-ea"/>
                <a:cs typeface="+mn-cs"/>
                <a:sym typeface="Calibri"/>
              </a:rPr>
              <a:t> </a:t>
            </a:r>
          </a:p>
          <a:p>
            <a:r>
              <a:rPr lang="es-AR" sz="1200" dirty="0">
                <a:effectLst/>
                <a:latin typeface="+mn-lt"/>
                <a:ea typeface="+mn-ea"/>
                <a:cs typeface="+mn-cs"/>
                <a:sym typeface="Calibri"/>
              </a:rPr>
              <a:t>En el siglo XXI, existen versiones de estos programas (ahora conocidos como "</a:t>
            </a:r>
            <a:r>
              <a:rPr lang="es-AR" sz="1200" dirty="0" err="1">
                <a:effectLst/>
                <a:latin typeface="+mn-lt"/>
                <a:ea typeface="+mn-ea"/>
                <a:cs typeface="+mn-cs"/>
                <a:sym typeface="Calibri"/>
              </a:rPr>
              <a:t>chatterbots</a:t>
            </a:r>
            <a:r>
              <a:rPr lang="es-AR" sz="1200" dirty="0">
                <a:effectLst/>
                <a:latin typeface="+mn-lt"/>
                <a:ea typeface="+mn-ea"/>
                <a:cs typeface="+mn-cs"/>
                <a:sym typeface="Calibri"/>
              </a:rPr>
              <a:t>") que siguen engañando a las personas para, en muchos casos, quitarles dinero.</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342614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Pero este comportamiento ¿es demostración de inteligencia? En 1980 se propuso un experimento mental llamado "Habitación china". Este experimento quería demostrar que la prueba de Turing no podía usarse para determinar si una máquina podía pensar.</a:t>
            </a:r>
          </a:p>
          <a:p>
            <a:r>
              <a:rPr lang="es-AR" sz="1200" dirty="0">
                <a:effectLst/>
                <a:latin typeface="+mn-lt"/>
                <a:ea typeface="+mn-ea"/>
                <a:cs typeface="+mn-cs"/>
                <a:sym typeface="Calibri"/>
              </a:rPr>
              <a:t> </a:t>
            </a:r>
          </a:p>
          <a:p>
            <a:r>
              <a:rPr lang="es-AR" sz="1200" dirty="0">
                <a:effectLst/>
                <a:latin typeface="+mn-lt"/>
                <a:ea typeface="+mn-ea"/>
                <a:cs typeface="+mn-cs"/>
                <a:sym typeface="Calibri"/>
              </a:rPr>
              <a:t>-----------</a:t>
            </a:r>
          </a:p>
          <a:p>
            <a:r>
              <a:rPr lang="es-AR" sz="1200" dirty="0">
                <a:effectLst/>
                <a:latin typeface="+mn-lt"/>
                <a:ea typeface="+mn-ea"/>
                <a:cs typeface="+mn-cs"/>
                <a:sym typeface="Calibri"/>
              </a:rPr>
              <a:t> </a:t>
            </a:r>
          </a:p>
          <a:p>
            <a:r>
              <a:rPr lang="es-AR" sz="1200" dirty="0">
                <a:effectLst/>
                <a:latin typeface="+mn-lt"/>
                <a:ea typeface="+mn-ea"/>
                <a:cs typeface="+mn-cs"/>
                <a:sym typeface="Calibri"/>
              </a:rPr>
              <a:t>Supongo que no muchos de los que están aquí hoy presentes saben chino. Imaginen que le pedimos a uno de ustedes que entre a una habitación, en el medio de esta gran sala. Nadie puede ver lo que ustedes hacen dentro, ni tampoco verlos.</a:t>
            </a:r>
          </a:p>
          <a:p>
            <a:r>
              <a:rPr lang="es-AR" sz="1200" dirty="0">
                <a:effectLst/>
                <a:latin typeface="+mn-lt"/>
                <a:ea typeface="+mn-ea"/>
                <a:cs typeface="+mn-cs"/>
                <a:sym typeface="Calibri"/>
              </a:rPr>
              <a:t> </a:t>
            </a:r>
          </a:p>
          <a:p>
            <a:r>
              <a:rPr lang="es-AR" sz="1200" dirty="0">
                <a:effectLst/>
                <a:latin typeface="+mn-lt"/>
                <a:ea typeface="+mn-ea"/>
                <a:cs typeface="+mn-cs"/>
                <a:sym typeface="Calibri"/>
              </a:rPr>
              <a:t>Otra persona, que sí habla chino y nunca había visto a la persona que está dentro de la habitación, comienza a pasarle mensajes en formato de texto por debajo de la puerta. Lo único que tiene la persona seleccionada, que no entiende nada del idioma, es</a:t>
            </a:r>
            <a:r>
              <a:rPr lang="en-US" sz="1200" dirty="0">
                <a:effectLst/>
                <a:latin typeface="+mn-lt"/>
                <a:ea typeface="+mn-ea"/>
                <a:cs typeface="+mn-cs"/>
                <a:sym typeface="Calibri"/>
              </a:rPr>
              <a:t> una </a:t>
            </a:r>
            <a:r>
              <a:rPr lang="en-US" sz="1200" dirty="0" err="1">
                <a:effectLst/>
                <a:latin typeface="+mn-lt"/>
                <a:ea typeface="+mn-ea"/>
                <a:cs typeface="+mn-cs"/>
                <a:sym typeface="Calibri"/>
              </a:rPr>
              <a:t>serie</a:t>
            </a:r>
            <a:r>
              <a:rPr lang="en-US" sz="1200" dirty="0">
                <a:effectLst/>
                <a:latin typeface="+mn-lt"/>
                <a:ea typeface="+mn-ea"/>
                <a:cs typeface="+mn-cs"/>
                <a:sym typeface="Calibri"/>
              </a:rPr>
              <a:t> de </a:t>
            </a:r>
            <a:r>
              <a:rPr lang="en-US" sz="1200" dirty="0" err="1">
                <a:effectLst/>
                <a:latin typeface="+mn-lt"/>
                <a:ea typeface="+mn-ea"/>
                <a:cs typeface="+mn-cs"/>
                <a:sym typeface="Calibri"/>
              </a:rPr>
              <a:t>manuales</a:t>
            </a:r>
            <a:r>
              <a:rPr lang="en-US" sz="1200" dirty="0">
                <a:effectLst/>
                <a:latin typeface="+mn-lt"/>
                <a:ea typeface="+mn-ea"/>
                <a:cs typeface="+mn-cs"/>
                <a:sym typeface="Calibri"/>
              </a:rPr>
              <a:t> y </a:t>
            </a:r>
            <a:r>
              <a:rPr lang="en-US" sz="1200" dirty="0" err="1">
                <a:effectLst/>
                <a:latin typeface="+mn-lt"/>
                <a:ea typeface="+mn-ea"/>
                <a:cs typeface="+mn-cs"/>
                <a:sym typeface="Calibri"/>
              </a:rPr>
              <a:t>diccionarios</a:t>
            </a:r>
            <a:r>
              <a:rPr lang="en-US" sz="1200" dirty="0">
                <a:effectLst/>
                <a:latin typeface="+mn-lt"/>
                <a:ea typeface="+mn-ea"/>
                <a:cs typeface="+mn-cs"/>
                <a:sym typeface="Calibri"/>
              </a:rPr>
              <a:t> que le </a:t>
            </a:r>
            <a:r>
              <a:rPr lang="en-US" sz="1200" dirty="0" err="1">
                <a:effectLst/>
                <a:latin typeface="+mn-lt"/>
                <a:ea typeface="+mn-ea"/>
                <a:cs typeface="+mn-cs"/>
                <a:sym typeface="Calibri"/>
              </a:rPr>
              <a:t>indican</a:t>
            </a:r>
            <a:r>
              <a:rPr lang="en-US" sz="1200" dirty="0">
                <a:effectLst/>
                <a:latin typeface="+mn-lt"/>
                <a:ea typeface="+mn-ea"/>
                <a:cs typeface="+mn-cs"/>
                <a:sym typeface="Calibri"/>
              </a:rPr>
              <a:t> las </a:t>
            </a:r>
            <a:r>
              <a:rPr lang="en-US" sz="1200" dirty="0" err="1">
                <a:effectLst/>
                <a:latin typeface="+mn-lt"/>
                <a:ea typeface="+mn-ea"/>
                <a:cs typeface="+mn-cs"/>
                <a:sym typeface="Calibri"/>
              </a:rPr>
              <a:t>reglas</a:t>
            </a:r>
            <a:r>
              <a:rPr lang="en-US" sz="1200" dirty="0">
                <a:effectLst/>
                <a:latin typeface="+mn-lt"/>
                <a:ea typeface="+mn-ea"/>
                <a:cs typeface="+mn-cs"/>
                <a:sym typeface="Calibri"/>
              </a:rPr>
              <a:t> de </a:t>
            </a:r>
            <a:r>
              <a:rPr lang="en-US" sz="1200" dirty="0" err="1">
                <a:effectLst/>
                <a:latin typeface="+mn-lt"/>
                <a:ea typeface="+mn-ea"/>
                <a:cs typeface="+mn-cs"/>
                <a:sym typeface="Calibri"/>
              </a:rPr>
              <a:t>cómo</a:t>
            </a:r>
            <a:r>
              <a:rPr lang="en-US" sz="1200" dirty="0">
                <a:effectLst/>
                <a:latin typeface="+mn-lt"/>
                <a:ea typeface="+mn-ea"/>
                <a:cs typeface="+mn-cs"/>
                <a:sym typeface="Calibri"/>
              </a:rPr>
              <a:t> se </a:t>
            </a:r>
            <a:r>
              <a:rPr lang="en-US" sz="1200" dirty="0" err="1">
                <a:effectLst/>
                <a:latin typeface="+mn-lt"/>
                <a:ea typeface="+mn-ea"/>
                <a:cs typeface="+mn-cs"/>
                <a:sym typeface="Calibri"/>
              </a:rPr>
              <a:t>relacionan</a:t>
            </a:r>
            <a:r>
              <a:rPr lang="en-US" sz="1200" dirty="0">
                <a:effectLst/>
                <a:latin typeface="+mn-lt"/>
                <a:ea typeface="+mn-ea"/>
                <a:cs typeface="+mn-cs"/>
                <a:sym typeface="Calibri"/>
              </a:rPr>
              <a:t> los </a:t>
            </a:r>
            <a:r>
              <a:rPr lang="en-US" sz="1200" dirty="0" err="1">
                <a:effectLst/>
                <a:latin typeface="+mn-lt"/>
                <a:ea typeface="+mn-ea"/>
                <a:cs typeface="+mn-cs"/>
                <a:sym typeface="Calibri"/>
              </a:rPr>
              <a:t>caracteres</a:t>
            </a:r>
            <a:r>
              <a:rPr lang="en-US" sz="1200" dirty="0">
                <a:effectLst/>
                <a:latin typeface="+mn-lt"/>
                <a:ea typeface="+mn-ea"/>
                <a:cs typeface="+mn-cs"/>
                <a:sym typeface="Calibri"/>
              </a:rPr>
              <a:t> chinos (algo </a:t>
            </a:r>
            <a:r>
              <a:rPr lang="en-US" sz="1200" dirty="0" err="1">
                <a:effectLst/>
                <a:latin typeface="+mn-lt"/>
                <a:ea typeface="+mn-ea"/>
                <a:cs typeface="+mn-cs"/>
                <a:sym typeface="Calibri"/>
              </a:rPr>
              <a:t>parecido</a:t>
            </a:r>
            <a:r>
              <a:rPr lang="en-US" sz="1200" dirty="0">
                <a:effectLst/>
                <a:latin typeface="+mn-lt"/>
                <a:ea typeface="+mn-ea"/>
                <a:cs typeface="+mn-cs"/>
                <a:sym typeface="Calibri"/>
              </a:rPr>
              <a:t> a «Si </a:t>
            </a:r>
            <a:r>
              <a:rPr lang="en-US" sz="1200" dirty="0" err="1">
                <a:effectLst/>
                <a:latin typeface="+mn-lt"/>
                <a:ea typeface="+mn-ea"/>
                <a:cs typeface="+mn-cs"/>
                <a:sym typeface="Calibri"/>
              </a:rPr>
              <a:t>entran</a:t>
            </a:r>
            <a:r>
              <a:rPr lang="en-US" sz="1200" dirty="0">
                <a:effectLst/>
                <a:latin typeface="+mn-lt"/>
                <a:ea typeface="+mn-ea"/>
                <a:cs typeface="+mn-cs"/>
                <a:sym typeface="Calibri"/>
              </a:rPr>
              <a:t> </a:t>
            </a:r>
            <a:r>
              <a:rPr lang="en-US" sz="1200" dirty="0" err="1">
                <a:effectLst/>
                <a:latin typeface="+mn-lt"/>
                <a:ea typeface="+mn-ea"/>
                <a:cs typeface="+mn-cs"/>
                <a:sym typeface="Calibri"/>
              </a:rPr>
              <a:t>tal</a:t>
            </a:r>
            <a:r>
              <a:rPr lang="en-US" sz="1200" dirty="0">
                <a:effectLst/>
                <a:latin typeface="+mn-lt"/>
                <a:ea typeface="+mn-ea"/>
                <a:cs typeface="+mn-cs"/>
                <a:sym typeface="Calibri"/>
              </a:rPr>
              <a:t> y </a:t>
            </a:r>
            <a:r>
              <a:rPr lang="en-US" sz="1200" dirty="0" err="1">
                <a:effectLst/>
                <a:latin typeface="+mn-lt"/>
                <a:ea typeface="+mn-ea"/>
                <a:cs typeface="+mn-cs"/>
                <a:sym typeface="Calibri"/>
              </a:rPr>
              <a:t>tal</a:t>
            </a:r>
            <a:r>
              <a:rPr lang="en-US" sz="1200" dirty="0">
                <a:effectLst/>
                <a:latin typeface="+mn-lt"/>
                <a:ea typeface="+mn-ea"/>
                <a:cs typeface="+mn-cs"/>
                <a:sym typeface="Calibri"/>
              </a:rPr>
              <a:t> </a:t>
            </a:r>
            <a:r>
              <a:rPr lang="en-US" sz="1200" dirty="0" err="1">
                <a:effectLst/>
                <a:latin typeface="+mn-lt"/>
                <a:ea typeface="+mn-ea"/>
                <a:cs typeface="+mn-cs"/>
                <a:sym typeface="Calibri"/>
              </a:rPr>
              <a:t>caracteres</a:t>
            </a:r>
            <a:r>
              <a:rPr lang="en-US" sz="1200" dirty="0">
                <a:effectLst/>
                <a:latin typeface="+mn-lt"/>
                <a:ea typeface="+mn-ea"/>
                <a:cs typeface="+mn-cs"/>
                <a:sym typeface="Calibri"/>
              </a:rPr>
              <a:t>, </a:t>
            </a:r>
            <a:r>
              <a:rPr lang="en-US" sz="1200" dirty="0" err="1">
                <a:effectLst/>
                <a:latin typeface="+mn-lt"/>
                <a:ea typeface="+mn-ea"/>
                <a:cs typeface="+mn-cs"/>
                <a:sym typeface="Calibri"/>
              </a:rPr>
              <a:t>escribí</a:t>
            </a:r>
            <a:r>
              <a:rPr lang="en-US" sz="1200" dirty="0">
                <a:effectLst/>
                <a:latin typeface="+mn-lt"/>
                <a:ea typeface="+mn-ea"/>
                <a:cs typeface="+mn-cs"/>
                <a:sym typeface="Calibri"/>
              </a:rPr>
              <a:t> </a:t>
            </a:r>
            <a:r>
              <a:rPr lang="en-US" sz="1200" dirty="0" err="1">
                <a:effectLst/>
                <a:latin typeface="+mn-lt"/>
                <a:ea typeface="+mn-ea"/>
                <a:cs typeface="+mn-cs"/>
                <a:sym typeface="Calibri"/>
              </a:rPr>
              <a:t>tal</a:t>
            </a:r>
            <a:r>
              <a:rPr lang="en-US" sz="1200" dirty="0">
                <a:effectLst/>
                <a:latin typeface="+mn-lt"/>
                <a:ea typeface="+mn-ea"/>
                <a:cs typeface="+mn-cs"/>
                <a:sym typeface="Calibri"/>
              </a:rPr>
              <a:t> y </a:t>
            </a:r>
            <a:r>
              <a:rPr lang="en-US" sz="1200" dirty="0" err="1">
                <a:effectLst/>
                <a:latin typeface="+mn-lt"/>
                <a:ea typeface="+mn-ea"/>
                <a:cs typeface="+mn-cs"/>
                <a:sym typeface="Calibri"/>
              </a:rPr>
              <a:t>tal</a:t>
            </a:r>
            <a:r>
              <a:rPr lang="en-US" sz="1200" dirty="0">
                <a:effectLst/>
                <a:latin typeface="+mn-lt"/>
                <a:ea typeface="+mn-ea"/>
                <a:cs typeface="+mn-cs"/>
                <a:sym typeface="Calibri"/>
              </a:rPr>
              <a:t> </a:t>
            </a:r>
            <a:r>
              <a:rPr lang="en-US" sz="1200" dirty="0" err="1">
                <a:effectLst/>
                <a:latin typeface="+mn-lt"/>
                <a:ea typeface="+mn-ea"/>
                <a:cs typeface="+mn-cs"/>
                <a:sym typeface="Calibri"/>
              </a:rPr>
              <a:t>otros</a:t>
            </a:r>
            <a:r>
              <a:rPr lang="en-US" sz="1200" dirty="0">
                <a:effectLst/>
                <a:latin typeface="+mn-lt"/>
                <a:ea typeface="+mn-ea"/>
                <a:cs typeface="+mn-cs"/>
                <a:sym typeface="Calibri"/>
              </a:rPr>
              <a:t>»)</a:t>
            </a:r>
            <a:r>
              <a:rPr lang="es-AR" sz="1200" dirty="0">
                <a:effectLst/>
                <a:latin typeface="+mn-lt"/>
                <a:ea typeface="+mn-ea"/>
                <a:cs typeface="+mn-cs"/>
                <a:sym typeface="Calibri"/>
              </a:rPr>
              <a:t>. La persona dentro de la habitación recibe mensajes, arma respuestas basadas en ese manual y reglas, y responde a la persona de afuera a través de texto por debajo de la puerta. No se mide la velocidad, y puede pasar un tiempo considerable entre que recibe un mensaje y se emite la respuesta.</a:t>
            </a:r>
            <a:endParaRPr lang="en-US" sz="1200" dirty="0">
              <a:effectLst/>
              <a:latin typeface="+mn-lt"/>
              <a:ea typeface="+mn-ea"/>
              <a:cs typeface="+mn-cs"/>
              <a:sym typeface="Calibri"/>
            </a:endParaRPr>
          </a:p>
          <a:p>
            <a:r>
              <a:rPr lang="es-AR" sz="1200" dirty="0">
                <a:effectLst/>
                <a:latin typeface="+mn-lt"/>
                <a:ea typeface="+mn-ea"/>
                <a:cs typeface="+mn-cs"/>
                <a:sym typeface="Calibri"/>
              </a:rPr>
              <a:t> </a:t>
            </a:r>
          </a:p>
          <a:p>
            <a:r>
              <a:rPr lang="es-AR" sz="1200" dirty="0">
                <a:effectLst/>
                <a:latin typeface="+mn-lt"/>
                <a:ea typeface="+mn-ea"/>
                <a:cs typeface="+mn-cs"/>
                <a:sym typeface="Calibri"/>
              </a:rPr>
              <a:t>Muchas personas que participaron de este experimento creyeron que quién estaba dentro de la habitación hablaba un perfecto chino. De esta manera John Searle, el creador de esta experiencia, quiso demostrar cómo ELIZA, por ejemplo, podría pasar la prueba de Turing simplemente manipulando símbolos de los cuales no tenían conocimiento. Él afirmaba que comprensión no se puede inferir en "pensamiento", al menos en el mismo sentido que las personas.</a:t>
            </a:r>
          </a:p>
          <a:p>
            <a:r>
              <a:rPr lang="es-AR" sz="1200" dirty="0">
                <a:effectLst/>
                <a:latin typeface="+mn-lt"/>
                <a:ea typeface="+mn-ea"/>
                <a:cs typeface="+mn-cs"/>
                <a:sym typeface="Calibri"/>
              </a:rPr>
              <a:t> </a:t>
            </a:r>
          </a:p>
          <a:p>
            <a:r>
              <a:rPr lang="es-AR" sz="1200" dirty="0">
                <a:effectLst/>
                <a:latin typeface="+mn-lt"/>
                <a:ea typeface="+mn-ea"/>
                <a:cs typeface="+mn-cs"/>
                <a:sym typeface="Calibri"/>
              </a:rPr>
              <a:t>Tanto el Test de Turing como el argumento de Searle, han sido ampliamente criticados y altamente respaldados por la comunidad científica, y ambas influyen activamente en la filosofía de la inteligencia artificial.</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49729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Vamos a ver de qué se trataba esto [VIDEO].</a:t>
            </a:r>
          </a:p>
          <a:p>
            <a:endParaRPr lang="es-AR" sz="1200" dirty="0">
              <a:effectLst/>
              <a:latin typeface="+mn-lt"/>
              <a:ea typeface="+mn-ea"/>
              <a:cs typeface="+mn-cs"/>
              <a:sym typeface="Calibri"/>
            </a:endParaRPr>
          </a:p>
          <a:p>
            <a:r>
              <a:rPr lang="es-AR" sz="1200" dirty="0">
                <a:effectLst/>
                <a:latin typeface="+mn-lt"/>
                <a:ea typeface="+mn-ea"/>
                <a:cs typeface="+mn-cs"/>
                <a:sym typeface="Calibri"/>
              </a:rPr>
              <a:t>Muchas personas que participaron de este experimento creyeron que quién estaba dentro de la habitación hablaba un perfecto chino.</a:t>
            </a:r>
          </a:p>
          <a:p>
            <a:r>
              <a:rPr lang="es-AR" sz="1200" dirty="0">
                <a:effectLst/>
                <a:latin typeface="+mn-lt"/>
                <a:ea typeface="+mn-ea"/>
                <a:cs typeface="+mn-cs"/>
                <a:sym typeface="Calibri"/>
              </a:rPr>
              <a:t> </a:t>
            </a:r>
          </a:p>
          <a:p>
            <a:r>
              <a:rPr lang="es-AR" sz="1200" dirty="0">
                <a:effectLst/>
                <a:latin typeface="+mn-lt"/>
                <a:ea typeface="+mn-ea"/>
                <a:cs typeface="+mn-cs"/>
                <a:sym typeface="Calibri"/>
              </a:rPr>
              <a:t>De esta manera su creador trata de rebatir la validez del test de Turing y de la creencia de que el pensamiento es simplemente computación. Así afirmaba como ELIZA, por ejemplo, podría pasar la prueba de Turing simplemente manipulando símbolos de los cuales no tenían conocimiento consciente. Él afirmaba que la mente implica no solo la manipulación de símbolos (gramática o sintaxis), sino que además posee una capacidad semántica para darse cuenta, o estar consciente, de los significados de los símbolos.</a:t>
            </a:r>
          </a:p>
          <a:p>
            <a:r>
              <a:rPr lang="es-AR" sz="1200" dirty="0">
                <a:effectLst/>
                <a:latin typeface="+mn-lt"/>
                <a:ea typeface="+mn-ea"/>
                <a:cs typeface="+mn-cs"/>
                <a:sym typeface="Calibri"/>
              </a:rPr>
              <a:t> </a:t>
            </a:r>
          </a:p>
          <a:p>
            <a:r>
              <a:rPr lang="es-AR" sz="1200" dirty="0">
                <a:effectLst/>
                <a:latin typeface="+mn-lt"/>
                <a:ea typeface="+mn-ea"/>
                <a:cs typeface="+mn-cs"/>
                <a:sym typeface="Calibri"/>
              </a:rPr>
              <a:t>Tanto el Test de Turing como el argumento de Searle, han sido ampliamente criticados y altamente respaldados por la comunidad científica, y ambas influyen activamente en la filosofía de la inteligencia artificial.</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201820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Pero este comportamiento ¿es demostración de inteligencia? En 1980 se propuso un experimento mental llamado "Habitación china". Este experimento quería demostrar que la prueba de Turing no podía usarse para determinar si una máquina podía pensar.</a:t>
            </a:r>
          </a:p>
          <a:p>
            <a:r>
              <a:rPr lang="es-AR" sz="1200" dirty="0">
                <a:effectLst/>
                <a:latin typeface="+mn-lt"/>
                <a:ea typeface="+mn-ea"/>
                <a:cs typeface="+mn-cs"/>
                <a:sym typeface="Calibri"/>
              </a:rPr>
              <a:t> </a:t>
            </a:r>
          </a:p>
          <a:p>
            <a:r>
              <a:rPr lang="es-AR" sz="1200" dirty="0">
                <a:effectLst/>
                <a:latin typeface="+mn-lt"/>
                <a:ea typeface="+mn-ea"/>
                <a:cs typeface="+mn-cs"/>
                <a:sym typeface="Calibri"/>
              </a:rPr>
              <a:t>-----------</a:t>
            </a:r>
          </a:p>
          <a:p>
            <a:r>
              <a:rPr lang="es-AR" sz="1200" dirty="0">
                <a:effectLst/>
                <a:latin typeface="+mn-lt"/>
                <a:ea typeface="+mn-ea"/>
                <a:cs typeface="+mn-cs"/>
                <a:sym typeface="Calibri"/>
              </a:rPr>
              <a:t> </a:t>
            </a:r>
          </a:p>
          <a:p>
            <a:r>
              <a:rPr lang="es-AR" sz="1200" dirty="0">
                <a:effectLst/>
                <a:latin typeface="+mn-lt"/>
                <a:ea typeface="+mn-ea"/>
                <a:cs typeface="+mn-cs"/>
                <a:sym typeface="Calibri"/>
              </a:rPr>
              <a:t>Supongo que no muchos de los que están aquí hoy presentes saben chino. Imaginen que le pedimos a uno de ustedes que entre a una habitación, en el medio de esta gran sala. Nadie puede ver lo que ustedes hacen dentro, ni tampoco verlos.</a:t>
            </a:r>
          </a:p>
          <a:p>
            <a:r>
              <a:rPr lang="es-AR" sz="1200" dirty="0">
                <a:effectLst/>
                <a:latin typeface="+mn-lt"/>
                <a:ea typeface="+mn-ea"/>
                <a:cs typeface="+mn-cs"/>
                <a:sym typeface="Calibri"/>
              </a:rPr>
              <a:t> </a:t>
            </a:r>
          </a:p>
          <a:p>
            <a:r>
              <a:rPr lang="es-AR" sz="1200" dirty="0">
                <a:effectLst/>
                <a:latin typeface="+mn-lt"/>
                <a:ea typeface="+mn-ea"/>
                <a:cs typeface="+mn-cs"/>
                <a:sym typeface="Calibri"/>
              </a:rPr>
              <a:t>Otra persona, que sí habla chino y nunca había visto a la persona que está dentro de la habitación, comienza a pasarle mensajes en formato de texto por debajo de la puerta. Lo único que tiene la persona seleccionada, que no entiende nada del idioma, es</a:t>
            </a:r>
            <a:r>
              <a:rPr lang="en-US" sz="1200" dirty="0">
                <a:effectLst/>
                <a:latin typeface="+mn-lt"/>
                <a:ea typeface="+mn-ea"/>
                <a:cs typeface="+mn-cs"/>
                <a:sym typeface="Calibri"/>
              </a:rPr>
              <a:t> una </a:t>
            </a:r>
            <a:r>
              <a:rPr lang="en-US" sz="1200" dirty="0" err="1">
                <a:effectLst/>
                <a:latin typeface="+mn-lt"/>
                <a:ea typeface="+mn-ea"/>
                <a:cs typeface="+mn-cs"/>
                <a:sym typeface="Calibri"/>
              </a:rPr>
              <a:t>serie</a:t>
            </a:r>
            <a:r>
              <a:rPr lang="en-US" sz="1200" dirty="0">
                <a:effectLst/>
                <a:latin typeface="+mn-lt"/>
                <a:ea typeface="+mn-ea"/>
                <a:cs typeface="+mn-cs"/>
                <a:sym typeface="Calibri"/>
              </a:rPr>
              <a:t> de </a:t>
            </a:r>
            <a:r>
              <a:rPr lang="en-US" sz="1200" dirty="0" err="1">
                <a:effectLst/>
                <a:latin typeface="+mn-lt"/>
                <a:ea typeface="+mn-ea"/>
                <a:cs typeface="+mn-cs"/>
                <a:sym typeface="Calibri"/>
              </a:rPr>
              <a:t>manuales</a:t>
            </a:r>
            <a:r>
              <a:rPr lang="en-US" sz="1200" dirty="0">
                <a:effectLst/>
                <a:latin typeface="+mn-lt"/>
                <a:ea typeface="+mn-ea"/>
                <a:cs typeface="+mn-cs"/>
                <a:sym typeface="Calibri"/>
              </a:rPr>
              <a:t> y </a:t>
            </a:r>
            <a:r>
              <a:rPr lang="en-US" sz="1200" dirty="0" err="1">
                <a:effectLst/>
                <a:latin typeface="+mn-lt"/>
                <a:ea typeface="+mn-ea"/>
                <a:cs typeface="+mn-cs"/>
                <a:sym typeface="Calibri"/>
              </a:rPr>
              <a:t>diccionarios</a:t>
            </a:r>
            <a:r>
              <a:rPr lang="en-US" sz="1200" dirty="0">
                <a:effectLst/>
                <a:latin typeface="+mn-lt"/>
                <a:ea typeface="+mn-ea"/>
                <a:cs typeface="+mn-cs"/>
                <a:sym typeface="Calibri"/>
              </a:rPr>
              <a:t> que le </a:t>
            </a:r>
            <a:r>
              <a:rPr lang="en-US" sz="1200" dirty="0" err="1">
                <a:effectLst/>
                <a:latin typeface="+mn-lt"/>
                <a:ea typeface="+mn-ea"/>
                <a:cs typeface="+mn-cs"/>
                <a:sym typeface="Calibri"/>
              </a:rPr>
              <a:t>indican</a:t>
            </a:r>
            <a:r>
              <a:rPr lang="en-US" sz="1200" dirty="0">
                <a:effectLst/>
                <a:latin typeface="+mn-lt"/>
                <a:ea typeface="+mn-ea"/>
                <a:cs typeface="+mn-cs"/>
                <a:sym typeface="Calibri"/>
              </a:rPr>
              <a:t> las </a:t>
            </a:r>
            <a:r>
              <a:rPr lang="en-US" sz="1200" dirty="0" err="1">
                <a:effectLst/>
                <a:latin typeface="+mn-lt"/>
                <a:ea typeface="+mn-ea"/>
                <a:cs typeface="+mn-cs"/>
                <a:sym typeface="Calibri"/>
              </a:rPr>
              <a:t>reglas</a:t>
            </a:r>
            <a:r>
              <a:rPr lang="en-US" sz="1200" dirty="0">
                <a:effectLst/>
                <a:latin typeface="+mn-lt"/>
                <a:ea typeface="+mn-ea"/>
                <a:cs typeface="+mn-cs"/>
                <a:sym typeface="Calibri"/>
              </a:rPr>
              <a:t> de </a:t>
            </a:r>
            <a:r>
              <a:rPr lang="en-US" sz="1200" dirty="0" err="1">
                <a:effectLst/>
                <a:latin typeface="+mn-lt"/>
                <a:ea typeface="+mn-ea"/>
                <a:cs typeface="+mn-cs"/>
                <a:sym typeface="Calibri"/>
              </a:rPr>
              <a:t>cómo</a:t>
            </a:r>
            <a:r>
              <a:rPr lang="en-US" sz="1200" dirty="0">
                <a:effectLst/>
                <a:latin typeface="+mn-lt"/>
                <a:ea typeface="+mn-ea"/>
                <a:cs typeface="+mn-cs"/>
                <a:sym typeface="Calibri"/>
              </a:rPr>
              <a:t> se </a:t>
            </a:r>
            <a:r>
              <a:rPr lang="en-US" sz="1200" dirty="0" err="1">
                <a:effectLst/>
                <a:latin typeface="+mn-lt"/>
                <a:ea typeface="+mn-ea"/>
                <a:cs typeface="+mn-cs"/>
                <a:sym typeface="Calibri"/>
              </a:rPr>
              <a:t>relacionan</a:t>
            </a:r>
            <a:r>
              <a:rPr lang="en-US" sz="1200" dirty="0">
                <a:effectLst/>
                <a:latin typeface="+mn-lt"/>
                <a:ea typeface="+mn-ea"/>
                <a:cs typeface="+mn-cs"/>
                <a:sym typeface="Calibri"/>
              </a:rPr>
              <a:t> los </a:t>
            </a:r>
            <a:r>
              <a:rPr lang="en-US" sz="1200" dirty="0" err="1">
                <a:effectLst/>
                <a:latin typeface="+mn-lt"/>
                <a:ea typeface="+mn-ea"/>
                <a:cs typeface="+mn-cs"/>
                <a:sym typeface="Calibri"/>
              </a:rPr>
              <a:t>caracteres</a:t>
            </a:r>
            <a:r>
              <a:rPr lang="en-US" sz="1200" dirty="0">
                <a:effectLst/>
                <a:latin typeface="+mn-lt"/>
                <a:ea typeface="+mn-ea"/>
                <a:cs typeface="+mn-cs"/>
                <a:sym typeface="Calibri"/>
              </a:rPr>
              <a:t> chinos (algo </a:t>
            </a:r>
            <a:r>
              <a:rPr lang="en-US" sz="1200" dirty="0" err="1">
                <a:effectLst/>
                <a:latin typeface="+mn-lt"/>
                <a:ea typeface="+mn-ea"/>
                <a:cs typeface="+mn-cs"/>
                <a:sym typeface="Calibri"/>
              </a:rPr>
              <a:t>parecido</a:t>
            </a:r>
            <a:r>
              <a:rPr lang="en-US" sz="1200" dirty="0">
                <a:effectLst/>
                <a:latin typeface="+mn-lt"/>
                <a:ea typeface="+mn-ea"/>
                <a:cs typeface="+mn-cs"/>
                <a:sym typeface="Calibri"/>
              </a:rPr>
              <a:t> a «Si </a:t>
            </a:r>
            <a:r>
              <a:rPr lang="en-US" sz="1200" dirty="0" err="1">
                <a:effectLst/>
                <a:latin typeface="+mn-lt"/>
                <a:ea typeface="+mn-ea"/>
                <a:cs typeface="+mn-cs"/>
                <a:sym typeface="Calibri"/>
              </a:rPr>
              <a:t>entran</a:t>
            </a:r>
            <a:r>
              <a:rPr lang="en-US" sz="1200" dirty="0">
                <a:effectLst/>
                <a:latin typeface="+mn-lt"/>
                <a:ea typeface="+mn-ea"/>
                <a:cs typeface="+mn-cs"/>
                <a:sym typeface="Calibri"/>
              </a:rPr>
              <a:t> </a:t>
            </a:r>
            <a:r>
              <a:rPr lang="en-US" sz="1200" dirty="0" err="1">
                <a:effectLst/>
                <a:latin typeface="+mn-lt"/>
                <a:ea typeface="+mn-ea"/>
                <a:cs typeface="+mn-cs"/>
                <a:sym typeface="Calibri"/>
              </a:rPr>
              <a:t>tal</a:t>
            </a:r>
            <a:r>
              <a:rPr lang="en-US" sz="1200" dirty="0">
                <a:effectLst/>
                <a:latin typeface="+mn-lt"/>
                <a:ea typeface="+mn-ea"/>
                <a:cs typeface="+mn-cs"/>
                <a:sym typeface="Calibri"/>
              </a:rPr>
              <a:t> y </a:t>
            </a:r>
            <a:r>
              <a:rPr lang="en-US" sz="1200" dirty="0" err="1">
                <a:effectLst/>
                <a:latin typeface="+mn-lt"/>
                <a:ea typeface="+mn-ea"/>
                <a:cs typeface="+mn-cs"/>
                <a:sym typeface="Calibri"/>
              </a:rPr>
              <a:t>tal</a:t>
            </a:r>
            <a:r>
              <a:rPr lang="en-US" sz="1200" dirty="0">
                <a:effectLst/>
                <a:latin typeface="+mn-lt"/>
                <a:ea typeface="+mn-ea"/>
                <a:cs typeface="+mn-cs"/>
                <a:sym typeface="Calibri"/>
              </a:rPr>
              <a:t> </a:t>
            </a:r>
            <a:r>
              <a:rPr lang="en-US" sz="1200" dirty="0" err="1">
                <a:effectLst/>
                <a:latin typeface="+mn-lt"/>
                <a:ea typeface="+mn-ea"/>
                <a:cs typeface="+mn-cs"/>
                <a:sym typeface="Calibri"/>
              </a:rPr>
              <a:t>caracteres</a:t>
            </a:r>
            <a:r>
              <a:rPr lang="en-US" sz="1200" dirty="0">
                <a:effectLst/>
                <a:latin typeface="+mn-lt"/>
                <a:ea typeface="+mn-ea"/>
                <a:cs typeface="+mn-cs"/>
                <a:sym typeface="Calibri"/>
              </a:rPr>
              <a:t>, </a:t>
            </a:r>
            <a:r>
              <a:rPr lang="en-US" sz="1200" dirty="0" err="1">
                <a:effectLst/>
                <a:latin typeface="+mn-lt"/>
                <a:ea typeface="+mn-ea"/>
                <a:cs typeface="+mn-cs"/>
                <a:sym typeface="Calibri"/>
              </a:rPr>
              <a:t>escribí</a:t>
            </a:r>
            <a:r>
              <a:rPr lang="en-US" sz="1200" dirty="0">
                <a:effectLst/>
                <a:latin typeface="+mn-lt"/>
                <a:ea typeface="+mn-ea"/>
                <a:cs typeface="+mn-cs"/>
                <a:sym typeface="Calibri"/>
              </a:rPr>
              <a:t> </a:t>
            </a:r>
            <a:r>
              <a:rPr lang="en-US" sz="1200" dirty="0" err="1">
                <a:effectLst/>
                <a:latin typeface="+mn-lt"/>
                <a:ea typeface="+mn-ea"/>
                <a:cs typeface="+mn-cs"/>
                <a:sym typeface="Calibri"/>
              </a:rPr>
              <a:t>tal</a:t>
            </a:r>
            <a:r>
              <a:rPr lang="en-US" sz="1200" dirty="0">
                <a:effectLst/>
                <a:latin typeface="+mn-lt"/>
                <a:ea typeface="+mn-ea"/>
                <a:cs typeface="+mn-cs"/>
                <a:sym typeface="Calibri"/>
              </a:rPr>
              <a:t> y </a:t>
            </a:r>
            <a:r>
              <a:rPr lang="en-US" sz="1200" dirty="0" err="1">
                <a:effectLst/>
                <a:latin typeface="+mn-lt"/>
                <a:ea typeface="+mn-ea"/>
                <a:cs typeface="+mn-cs"/>
                <a:sym typeface="Calibri"/>
              </a:rPr>
              <a:t>tal</a:t>
            </a:r>
            <a:r>
              <a:rPr lang="en-US" sz="1200" dirty="0">
                <a:effectLst/>
                <a:latin typeface="+mn-lt"/>
                <a:ea typeface="+mn-ea"/>
                <a:cs typeface="+mn-cs"/>
                <a:sym typeface="Calibri"/>
              </a:rPr>
              <a:t> </a:t>
            </a:r>
            <a:r>
              <a:rPr lang="en-US" sz="1200" dirty="0" err="1">
                <a:effectLst/>
                <a:latin typeface="+mn-lt"/>
                <a:ea typeface="+mn-ea"/>
                <a:cs typeface="+mn-cs"/>
                <a:sym typeface="Calibri"/>
              </a:rPr>
              <a:t>otros</a:t>
            </a:r>
            <a:r>
              <a:rPr lang="en-US" sz="1200" dirty="0">
                <a:effectLst/>
                <a:latin typeface="+mn-lt"/>
                <a:ea typeface="+mn-ea"/>
                <a:cs typeface="+mn-cs"/>
                <a:sym typeface="Calibri"/>
              </a:rPr>
              <a:t>»)</a:t>
            </a:r>
            <a:r>
              <a:rPr lang="es-AR" sz="1200" dirty="0">
                <a:effectLst/>
                <a:latin typeface="+mn-lt"/>
                <a:ea typeface="+mn-ea"/>
                <a:cs typeface="+mn-cs"/>
                <a:sym typeface="Calibri"/>
              </a:rPr>
              <a:t>. La persona dentro de la habitación recibe mensajes, arma respuestas basadas en ese manual y reglas, y responde a la persona de afuera a través de texto por debajo de la puerta. No se mide la velocidad, y puede pasar un tiempo considerable entre que recibe un mensaje y se emite la respuesta.</a:t>
            </a:r>
            <a:endParaRPr lang="en-US" sz="1200" dirty="0">
              <a:effectLst/>
              <a:latin typeface="+mn-lt"/>
              <a:ea typeface="+mn-ea"/>
              <a:cs typeface="+mn-cs"/>
              <a:sym typeface="Calibri"/>
            </a:endParaRPr>
          </a:p>
          <a:p>
            <a:r>
              <a:rPr lang="es-AR" sz="1200" dirty="0">
                <a:effectLst/>
                <a:latin typeface="+mn-lt"/>
                <a:ea typeface="+mn-ea"/>
                <a:cs typeface="+mn-cs"/>
                <a:sym typeface="Calibri"/>
              </a:rPr>
              <a:t> </a:t>
            </a:r>
          </a:p>
          <a:p>
            <a:r>
              <a:rPr lang="es-AR" sz="1200" dirty="0">
                <a:effectLst/>
                <a:latin typeface="+mn-lt"/>
                <a:ea typeface="+mn-ea"/>
                <a:cs typeface="+mn-cs"/>
                <a:sym typeface="Calibri"/>
              </a:rPr>
              <a:t>Muchas personas que participaron de este experimento creyeron que quién estaba dentro de la habitación hablaba un perfecto chino. De esta manera John Searle, el creador de esta experiencia, quiso demostrar cómo ELIZA, por ejemplo, podría pasar la prueba de Turing simplemente manipulando símbolos de los cuales no tenían conocimiento. Él afirmaba que comprensión no se puede inferir en "pensamiento", al menos en el mismo sentido que las personas.</a:t>
            </a:r>
          </a:p>
          <a:p>
            <a:r>
              <a:rPr lang="es-AR" sz="1200" dirty="0">
                <a:effectLst/>
                <a:latin typeface="+mn-lt"/>
                <a:ea typeface="+mn-ea"/>
                <a:cs typeface="+mn-cs"/>
                <a:sym typeface="Calibri"/>
              </a:rPr>
              <a:t> </a:t>
            </a:r>
          </a:p>
          <a:p>
            <a:r>
              <a:rPr lang="es-AR" sz="1200" dirty="0">
                <a:effectLst/>
                <a:latin typeface="+mn-lt"/>
                <a:ea typeface="+mn-ea"/>
                <a:cs typeface="+mn-cs"/>
                <a:sym typeface="Calibri"/>
              </a:rPr>
              <a:t>Tanto el Test de Turing como el argumento de Searle, han sido ampliamente criticados y altamente respaldados por la comunidad científica, y ambas influyen activamente en la filosofía de la inteligencia artificial.</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10126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AR" sz="1200" dirty="0">
                <a:effectLst/>
                <a:latin typeface="+mn-lt"/>
                <a:ea typeface="+mn-ea"/>
                <a:cs typeface="+mn-cs"/>
                <a:sym typeface="Calibri"/>
              </a:rPr>
              <a:t>Eliza fue inspiradora de la aparición de otros notables </a:t>
            </a:r>
            <a:r>
              <a:rPr lang="es-AR" sz="1200" dirty="0" err="1">
                <a:effectLst/>
                <a:latin typeface="+mn-lt"/>
                <a:ea typeface="+mn-ea"/>
                <a:cs typeface="+mn-cs"/>
                <a:sym typeface="Calibri"/>
              </a:rPr>
              <a:t>chatbots</a:t>
            </a:r>
            <a:r>
              <a:rPr lang="es-AR" sz="1200" dirty="0">
                <a:effectLst/>
                <a:latin typeface="+mn-lt"/>
                <a:ea typeface="+mn-ea"/>
                <a:cs typeface="+mn-cs"/>
                <a:sym typeface="Calibri"/>
              </a:rPr>
              <a:t>, y es muy divertido si en su tiempo libre buscan y chatean con cada uno de ellos dado que están disponibles diversas versiones en Internet.</a:t>
            </a:r>
          </a:p>
          <a:p>
            <a:r>
              <a:rPr lang="es-AR" sz="1200" dirty="0">
                <a:effectLst/>
                <a:latin typeface="+mn-lt"/>
                <a:ea typeface="+mn-ea"/>
                <a:cs typeface="+mn-cs"/>
                <a:sym typeface="Calibri"/>
              </a:rPr>
              <a:t> </a:t>
            </a:r>
          </a:p>
          <a:p>
            <a:r>
              <a:rPr lang="es-AR" sz="1200" dirty="0">
                <a:effectLst/>
                <a:latin typeface="+mn-lt"/>
                <a:ea typeface="+mn-ea"/>
                <a:cs typeface="+mn-cs"/>
                <a:sym typeface="Calibri"/>
              </a:rPr>
              <a:t>Por ejemplo Perry (1972) - que simulaba ser un paciente con Esquizofrenia paranoide</a:t>
            </a:r>
          </a:p>
          <a:p>
            <a:r>
              <a:rPr lang="es-AR" sz="1200" dirty="0">
                <a:effectLst/>
                <a:latin typeface="+mn-lt"/>
                <a:ea typeface="+mn-ea"/>
                <a:cs typeface="+mn-cs"/>
                <a:sym typeface="Calibri"/>
              </a:rPr>
              <a:t>Julia (1994) - Primer </a:t>
            </a:r>
            <a:r>
              <a:rPr lang="es-AR" sz="1200" dirty="0" err="1">
                <a:effectLst/>
                <a:latin typeface="+mn-lt"/>
                <a:ea typeface="+mn-ea"/>
                <a:cs typeface="+mn-cs"/>
                <a:sym typeface="Calibri"/>
              </a:rPr>
              <a:t>chatbot</a:t>
            </a:r>
            <a:r>
              <a:rPr lang="es-AR" sz="1200" dirty="0">
                <a:effectLst/>
                <a:latin typeface="+mn-lt"/>
                <a:ea typeface="+mn-ea"/>
                <a:cs typeface="+mn-cs"/>
                <a:sym typeface="Calibri"/>
              </a:rPr>
              <a:t> verbal</a:t>
            </a:r>
          </a:p>
          <a:p>
            <a:r>
              <a:rPr lang="es-AR" sz="1200" dirty="0">
                <a:effectLst/>
                <a:latin typeface="+mn-lt"/>
                <a:ea typeface="+mn-ea"/>
                <a:cs typeface="+mn-cs"/>
                <a:sym typeface="Calibri"/>
              </a:rPr>
              <a:t>Alice (1995) - NLP con personalidades múltiples</a:t>
            </a:r>
          </a:p>
          <a:p>
            <a:r>
              <a:rPr lang="es-AR" sz="1200" dirty="0">
                <a:effectLst/>
                <a:latin typeface="+mn-lt"/>
                <a:ea typeface="+mn-ea"/>
                <a:cs typeface="+mn-cs"/>
                <a:sym typeface="Calibri"/>
              </a:rPr>
              <a:t>Sylvie (1997) - Primera "humana virtual" con cara y voz animadas, y</a:t>
            </a:r>
          </a:p>
          <a:p>
            <a:r>
              <a:rPr lang="es-AR" sz="1200" dirty="0" err="1">
                <a:effectLst/>
                <a:latin typeface="+mn-lt"/>
                <a:ea typeface="+mn-ea"/>
                <a:cs typeface="+mn-cs"/>
                <a:sym typeface="Calibri"/>
              </a:rPr>
              <a:t>SmarterChild</a:t>
            </a:r>
            <a:r>
              <a:rPr lang="es-AR" sz="1200" dirty="0">
                <a:effectLst/>
                <a:latin typeface="+mn-lt"/>
                <a:ea typeface="+mn-ea"/>
                <a:cs typeface="+mn-cs"/>
                <a:sym typeface="Calibri"/>
              </a:rPr>
              <a:t> (2000) - AOL </a:t>
            </a:r>
            <a:r>
              <a:rPr lang="es-AR" sz="1200" dirty="0" err="1">
                <a:effectLst/>
                <a:latin typeface="+mn-lt"/>
                <a:ea typeface="+mn-ea"/>
                <a:cs typeface="+mn-cs"/>
                <a:sym typeface="Calibri"/>
              </a:rPr>
              <a:t>Instant</a:t>
            </a:r>
            <a:r>
              <a:rPr lang="es-AR" sz="1200" dirty="0">
                <a:effectLst/>
                <a:latin typeface="+mn-lt"/>
                <a:ea typeface="+mn-ea"/>
                <a:cs typeface="+mn-cs"/>
                <a:sym typeface="Calibri"/>
              </a:rPr>
              <a:t> Messenger y Windows Live Messenger, entre muchos otros.</a:t>
            </a:r>
          </a:p>
          <a:p>
            <a:r>
              <a:rPr lang="es-AR" sz="1200" dirty="0">
                <a:effectLst/>
                <a:latin typeface="+mn-lt"/>
                <a:ea typeface="+mn-ea"/>
                <a:cs typeface="+mn-cs"/>
                <a:sym typeface="Calibri"/>
              </a:rPr>
              <a:t> </a:t>
            </a:r>
          </a:p>
          <a:p>
            <a:r>
              <a:rPr lang="es-AR" sz="1200" dirty="0">
                <a:effectLst/>
                <a:latin typeface="+mn-lt"/>
                <a:ea typeface="+mn-ea"/>
                <a:cs typeface="+mn-cs"/>
                <a:sym typeface="Calibri"/>
              </a:rPr>
              <a:t>De hecho, está documentada la charla entre Perry y Eliza. Imagínense: año 1972, y una feria donde se mostró charlaban, a través de ARPANET, Eliza (que fue creada en el MIT y que simulaba ser un psicoterapeuta gregoriano) y Perry (creada en la Universidad de Stanford y que simulaba ser un paciente con esquizofrenia paranoide). Realmente vale la pena verlo y es muy divertido.</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sym typeface="Calibri"/>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3/2/2020 10:34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Calibri"/>
                <a:sym typeface="Calibri"/>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Calibri"/>
              <a:sym typeface="Calibri"/>
            </a:endParaRPr>
          </a:p>
        </p:txBody>
      </p:sp>
    </p:spTree>
    <p:extLst>
      <p:ext uri="{BB962C8B-B14F-4D97-AF65-F5344CB8AC3E}">
        <p14:creationId xmlns:p14="http://schemas.microsoft.com/office/powerpoint/2010/main" val="304062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4.emf"/><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G - Home">
    <p:spTree>
      <p:nvGrpSpPr>
        <p:cNvPr id="1" name=""/>
        <p:cNvGrpSpPr/>
        <p:nvPr/>
      </p:nvGrpSpPr>
      <p:grpSpPr>
        <a:xfrm>
          <a:off x="0" y="0"/>
          <a:ext cx="0" cy="0"/>
          <a:chOff x="0" y="0"/>
          <a:chExt cx="0" cy="0"/>
        </a:xfrm>
      </p:grpSpPr>
      <p:sp>
        <p:nvSpPr>
          <p:cNvPr id="4" name="Marcador de número de diapositiva 2">
            <a:extLst>
              <a:ext uri="{FF2B5EF4-FFF2-40B4-BE49-F238E27FC236}">
                <a16:creationId xmlns:a16="http://schemas.microsoft.com/office/drawing/2014/main" id="{AF589715-F98A-45B6-A651-759DB719533E}"/>
              </a:ext>
            </a:extLst>
          </p:cNvPr>
          <p:cNvSpPr>
            <a:spLocks noGrp="1"/>
          </p:cNvSpPr>
          <p:nvPr>
            <p:ph type="sldNum" sz="quarter" idx="10"/>
          </p:nvPr>
        </p:nvSpPr>
        <p:spPr>
          <a:xfrm>
            <a:off x="503" y="6376987"/>
            <a:ext cx="1015497" cy="365125"/>
          </a:xfrm>
          <a:prstGeom prst="rect">
            <a:avLst/>
          </a:prstGeom>
        </p:spPr>
        <p:txBody>
          <a:bodyPr/>
          <a:lstStyle/>
          <a:p>
            <a:fld id="{193B3715-B168-4ECD-8EF6-E97C3AF10B5D}" type="slidenum">
              <a:rPr lang="en-US" smtClean="0"/>
              <a:pPr/>
              <a:t>‹Nº›</a:t>
            </a:fld>
            <a:endParaRPr lang="en-US"/>
          </a:p>
        </p:txBody>
      </p:sp>
      <p:pic>
        <p:nvPicPr>
          <p:cNvPr id="5" name="Picture 4" descr="A picture containing person, indoor, floor, child&#10;&#10;Description automatically generated">
            <a:extLst>
              <a:ext uri="{FF2B5EF4-FFF2-40B4-BE49-F238E27FC236}">
                <a16:creationId xmlns:a16="http://schemas.microsoft.com/office/drawing/2014/main" id="{AFBFC6EB-2F80-4D6B-8480-1F778603A7F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86594"/>
            <a:ext cx="12190411" cy="6944593"/>
          </a:xfrm>
          <a:prstGeom prst="rect">
            <a:avLst/>
          </a:prstGeom>
        </p:spPr>
      </p:pic>
      <p:sp>
        <p:nvSpPr>
          <p:cNvPr id="6" name="Rectangle 14">
            <a:extLst>
              <a:ext uri="{FF2B5EF4-FFF2-40B4-BE49-F238E27FC236}">
                <a16:creationId xmlns:a16="http://schemas.microsoft.com/office/drawing/2014/main" id="{7D37CF22-DC2E-4C65-9683-F277214DB74C}"/>
              </a:ext>
            </a:extLst>
          </p:cNvPr>
          <p:cNvSpPr/>
          <p:nvPr userDrawn="1"/>
        </p:nvSpPr>
        <p:spPr>
          <a:xfrm>
            <a:off x="-2" y="-86593"/>
            <a:ext cx="12190413" cy="6944591"/>
          </a:xfrm>
          <a:prstGeom prst="rect">
            <a:avLst/>
          </a:prstGeom>
          <a:solidFill>
            <a:schemeClr val="tx1">
              <a:lumMod val="95000"/>
              <a:lumOff val="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2 Imagen">
            <a:extLst>
              <a:ext uri="{FF2B5EF4-FFF2-40B4-BE49-F238E27FC236}">
                <a16:creationId xmlns:a16="http://schemas.microsoft.com/office/drawing/2014/main" id="{7084A97C-923F-4734-AB9D-097FD4C4F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1984" y="2643735"/>
            <a:ext cx="6288032" cy="1570529"/>
          </a:xfrm>
          <a:prstGeom prst="rect">
            <a:avLst/>
          </a:prstGeom>
        </p:spPr>
      </p:pic>
      <p:sp>
        <p:nvSpPr>
          <p:cNvPr id="8" name="Rectangle 15">
            <a:extLst>
              <a:ext uri="{FF2B5EF4-FFF2-40B4-BE49-F238E27FC236}">
                <a16:creationId xmlns:a16="http://schemas.microsoft.com/office/drawing/2014/main" id="{2B351676-F0E4-433B-A4C4-79AB9FC8A030}"/>
              </a:ext>
            </a:extLst>
          </p:cNvPr>
          <p:cNvSpPr/>
          <p:nvPr userDrawn="1"/>
        </p:nvSpPr>
        <p:spPr>
          <a:xfrm>
            <a:off x="2741617" y="2396175"/>
            <a:ext cx="6707171" cy="20788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37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LG - Right Image w/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p>
            <a:r>
              <a:rPr lang="en-US"/>
              <a:t>Click icon to add picture</a:t>
            </a:r>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363626" y="157946"/>
            <a:ext cx="5773738" cy="874848"/>
          </a:xfrm>
        </p:spPr>
        <p:txBody>
          <a:bodyPr>
            <a:normAutofit/>
          </a:bodyPr>
          <a:lstStyle>
            <a:lvl1pPr algn="l"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7" name="Marcador de texto 2">
            <a:extLst>
              <a:ext uri="{FF2B5EF4-FFF2-40B4-BE49-F238E27FC236}">
                <a16:creationId xmlns:a16="http://schemas.microsoft.com/office/drawing/2014/main" id="{C5F03EAC-FE7D-4E7E-85B0-210F2CD25B67}"/>
              </a:ext>
            </a:extLst>
          </p:cNvPr>
          <p:cNvSpPr>
            <a:spLocks noGrp="1"/>
          </p:cNvSpPr>
          <p:nvPr>
            <p:ph type="body" sz="quarter" idx="12"/>
          </p:nvPr>
        </p:nvSpPr>
        <p:spPr>
          <a:xfrm>
            <a:off x="363625" y="1099298"/>
            <a:ext cx="5773738" cy="450850"/>
          </a:xfrm>
        </p:spPr>
        <p:txBody>
          <a:bodyPr>
            <a:normAutofit/>
          </a:bodyPr>
          <a:lstStyle>
            <a:lvl1pPr marL="0" indent="0" algn="l">
              <a:lnSpc>
                <a:spcPct val="100000"/>
              </a:lnSpc>
              <a:spcBef>
                <a:spcPts val="0"/>
              </a:spcBef>
              <a:buNone/>
              <a:defRPr sz="22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4" name="Marcador de contenido 12">
            <a:extLst>
              <a:ext uri="{FF2B5EF4-FFF2-40B4-BE49-F238E27FC236}">
                <a16:creationId xmlns:a16="http://schemas.microsoft.com/office/drawing/2014/main" id="{C3B64B8C-BDE2-4B15-B88A-F03F10DF46C3}"/>
              </a:ext>
            </a:extLst>
          </p:cNvPr>
          <p:cNvSpPr>
            <a:spLocks noGrp="1"/>
          </p:cNvSpPr>
          <p:nvPr>
            <p:ph sz="quarter" idx="15"/>
          </p:nvPr>
        </p:nvSpPr>
        <p:spPr>
          <a:xfrm>
            <a:off x="363625" y="1616652"/>
            <a:ext cx="5773738" cy="5083402"/>
          </a:xfrm>
        </p:spPr>
        <p:txBody>
          <a:bodyPr/>
          <a:lstStyle>
            <a:lvl1pPr>
              <a:defRPr>
                <a:latin typeface="Nirmala UI" panose="020B0502040204020203" pitchFamily="34" charset="0"/>
                <a:ea typeface="Nirmala UI" panose="020B0502040204020203" pitchFamily="34" charset="0"/>
                <a:cs typeface="Nirmala UI" panose="020B0502040204020203" pitchFamily="34" charset="0"/>
              </a:defRPr>
            </a:lvl1pPr>
            <a:lvl2pPr>
              <a:defRPr>
                <a:latin typeface="Nirmala UI" panose="020B0502040204020203" pitchFamily="34" charset="0"/>
                <a:ea typeface="Nirmala UI" panose="020B0502040204020203" pitchFamily="34" charset="0"/>
                <a:cs typeface="Nirmala UI" panose="020B0502040204020203" pitchFamily="34" charset="0"/>
              </a:defRPr>
            </a:lvl2pPr>
            <a:lvl3pPr>
              <a:defRPr>
                <a:latin typeface="Nirmala UI" panose="020B0502040204020203" pitchFamily="34" charset="0"/>
                <a:ea typeface="Nirmala UI" panose="020B0502040204020203" pitchFamily="34" charset="0"/>
                <a:cs typeface="Nirmala UI" panose="020B0502040204020203" pitchFamily="34" charset="0"/>
              </a:defRPr>
            </a:lvl3pPr>
            <a:lvl4pPr>
              <a:defRPr>
                <a:latin typeface="Nirmala UI" panose="020B0502040204020203" pitchFamily="34" charset="0"/>
                <a:ea typeface="Nirmala UI" panose="020B0502040204020203" pitchFamily="34" charset="0"/>
                <a:cs typeface="Nirmala UI" panose="020B0502040204020203" pitchFamily="34" charset="0"/>
              </a:defRPr>
            </a:lvl4pPr>
            <a:lvl5pPr>
              <a:defRPr>
                <a:latin typeface="Nirmala UI" panose="020B0502040204020203" pitchFamily="34" charset="0"/>
                <a:ea typeface="Nirmala UI" panose="020B0502040204020203" pitchFamily="34" charset="0"/>
                <a:cs typeface="Nirmala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clipart&#10;&#10;Description automatically generated">
            <a:extLst>
              <a:ext uri="{FF2B5EF4-FFF2-40B4-BE49-F238E27FC236}">
                <a16:creationId xmlns:a16="http://schemas.microsoft.com/office/drawing/2014/main" id="{96018EF1-E3FB-48B1-9786-0A56E5CA90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307390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LG - Lef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0" y="0"/>
            <a:ext cx="5773737" cy="6858000"/>
          </a:xfrm>
        </p:spPr>
        <p:txBody>
          <a:bodyPr/>
          <a:lstStyle/>
          <a:p>
            <a:r>
              <a:rPr lang="en-US"/>
              <a:t>Click icon to add picture</a:t>
            </a:r>
            <a:endParaRPr lang="en-US" dirty="0"/>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6023118" y="191197"/>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22" name="12 CuadroTexto">
            <a:extLst>
              <a:ext uri="{FF2B5EF4-FFF2-40B4-BE49-F238E27FC236}">
                <a16:creationId xmlns:a16="http://schemas.microsoft.com/office/drawing/2014/main" id="{277CDA57-E153-4FD2-BDFF-CC9340AAFFF7}"/>
              </a:ext>
            </a:extLst>
          </p:cNvPr>
          <p:cNvSpPr txBox="1"/>
          <p:nvPr userDrawn="1"/>
        </p:nvSpPr>
        <p:spPr>
          <a:xfrm>
            <a:off x="5692686" y="6328516"/>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2" name="12 CuadroTexto">
            <a:extLst>
              <a:ext uri="{FF2B5EF4-FFF2-40B4-BE49-F238E27FC236}">
                <a16:creationId xmlns:a16="http://schemas.microsoft.com/office/drawing/2014/main" id="{BC69DD40-68DD-4DC2-8143-44F5E888685D}"/>
              </a:ext>
            </a:extLst>
          </p:cNvPr>
          <p:cNvSpPr txBox="1"/>
          <p:nvPr userDrawn="1"/>
        </p:nvSpPr>
        <p:spPr>
          <a:xfrm>
            <a:off x="567690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8" name="Marcador de contenido 12">
            <a:extLst>
              <a:ext uri="{FF2B5EF4-FFF2-40B4-BE49-F238E27FC236}">
                <a16:creationId xmlns:a16="http://schemas.microsoft.com/office/drawing/2014/main" id="{1C517AE3-2BFF-41D9-B6BC-43EE3EEF64CA}"/>
              </a:ext>
            </a:extLst>
          </p:cNvPr>
          <p:cNvSpPr>
            <a:spLocks noGrp="1"/>
          </p:cNvSpPr>
          <p:nvPr>
            <p:ph sz="quarter" idx="13"/>
          </p:nvPr>
        </p:nvSpPr>
        <p:spPr>
          <a:xfrm>
            <a:off x="6023118" y="1157288"/>
            <a:ext cx="5773738" cy="5509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clipart&#10;&#10;Description automatically generated">
            <a:extLst>
              <a:ext uri="{FF2B5EF4-FFF2-40B4-BE49-F238E27FC236}">
                <a16:creationId xmlns:a16="http://schemas.microsoft.com/office/drawing/2014/main" id="{B6CA4B41-337E-49A2-B678-22AF1D333E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17337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LG - Left Image w/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0" y="0"/>
            <a:ext cx="5773737" cy="6858000"/>
          </a:xfrm>
        </p:spPr>
        <p:txBody>
          <a:bodyPr/>
          <a:lstStyle/>
          <a:p>
            <a:r>
              <a:rPr lang="en-US"/>
              <a:t>Click icon to add picture</a:t>
            </a:r>
            <a:endParaRPr lang="en-US" dirty="0"/>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6023118" y="157945"/>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25" name="Marcador de texto 2">
            <a:extLst>
              <a:ext uri="{FF2B5EF4-FFF2-40B4-BE49-F238E27FC236}">
                <a16:creationId xmlns:a16="http://schemas.microsoft.com/office/drawing/2014/main" id="{16D37ECC-44BB-4628-A4D2-45DBAADB5DFD}"/>
              </a:ext>
            </a:extLst>
          </p:cNvPr>
          <p:cNvSpPr>
            <a:spLocks noGrp="1"/>
          </p:cNvSpPr>
          <p:nvPr>
            <p:ph type="body" sz="quarter" idx="12"/>
          </p:nvPr>
        </p:nvSpPr>
        <p:spPr>
          <a:xfrm>
            <a:off x="6023118" y="1106474"/>
            <a:ext cx="5773738" cy="450850"/>
          </a:xfrm>
        </p:spPr>
        <p:txBody>
          <a:bodyPr>
            <a:normAutofit/>
          </a:bodyPr>
          <a:lstStyle>
            <a:lvl1pPr marL="0" indent="0" algn="l">
              <a:lnSpc>
                <a:spcPct val="100000"/>
              </a:lnSpc>
              <a:spcBef>
                <a:spcPts val="0"/>
              </a:spcBef>
              <a:buNone/>
              <a:defRPr sz="22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4" name="12 CuadroTexto">
            <a:extLst>
              <a:ext uri="{FF2B5EF4-FFF2-40B4-BE49-F238E27FC236}">
                <a16:creationId xmlns:a16="http://schemas.microsoft.com/office/drawing/2014/main" id="{2CDFD587-6BA8-4024-9428-37C8CE6D1178}"/>
              </a:ext>
            </a:extLst>
          </p:cNvPr>
          <p:cNvSpPr txBox="1"/>
          <p:nvPr userDrawn="1"/>
        </p:nvSpPr>
        <p:spPr>
          <a:xfrm>
            <a:off x="5692686" y="6328516"/>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6" name="12 CuadroTexto">
            <a:extLst>
              <a:ext uri="{FF2B5EF4-FFF2-40B4-BE49-F238E27FC236}">
                <a16:creationId xmlns:a16="http://schemas.microsoft.com/office/drawing/2014/main" id="{A060210C-951C-4154-A0D5-1A7507A5D345}"/>
              </a:ext>
            </a:extLst>
          </p:cNvPr>
          <p:cNvSpPr txBox="1"/>
          <p:nvPr userDrawn="1"/>
        </p:nvSpPr>
        <p:spPr>
          <a:xfrm>
            <a:off x="567690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24" name="Marcador de contenido 12">
            <a:extLst>
              <a:ext uri="{FF2B5EF4-FFF2-40B4-BE49-F238E27FC236}">
                <a16:creationId xmlns:a16="http://schemas.microsoft.com/office/drawing/2014/main" id="{CCE1D692-4DDE-47E5-A2D6-74541CCFBBFB}"/>
              </a:ext>
            </a:extLst>
          </p:cNvPr>
          <p:cNvSpPr>
            <a:spLocks noGrp="1"/>
          </p:cNvSpPr>
          <p:nvPr>
            <p:ph sz="quarter" idx="13"/>
          </p:nvPr>
        </p:nvSpPr>
        <p:spPr>
          <a:xfrm>
            <a:off x="6023118" y="1631005"/>
            <a:ext cx="5773738" cy="506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clipart&#10;&#10;Description automatically generated">
            <a:extLst>
              <a:ext uri="{FF2B5EF4-FFF2-40B4-BE49-F238E27FC236}">
                <a16:creationId xmlns:a16="http://schemas.microsoft.com/office/drawing/2014/main" id="{5F53790F-A193-4A97-BE4C-54606C3AC8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704860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LG - Comparative">
    <p:spTree>
      <p:nvGrpSpPr>
        <p:cNvPr id="1" name=""/>
        <p:cNvGrpSpPr/>
        <p:nvPr/>
      </p:nvGrpSpPr>
      <p:grpSpPr>
        <a:xfrm>
          <a:off x="0" y="0"/>
          <a:ext cx="0" cy="0"/>
          <a:chOff x="0" y="0"/>
          <a:chExt cx="0" cy="0"/>
        </a:xfrm>
      </p:grpSpPr>
      <p:sp>
        <p:nvSpPr>
          <p:cNvPr id="16" name="Título 6">
            <a:extLst>
              <a:ext uri="{FF2B5EF4-FFF2-40B4-BE49-F238E27FC236}">
                <a16:creationId xmlns:a16="http://schemas.microsoft.com/office/drawing/2014/main" id="{A8FCA4AD-078F-4213-9787-5C57E8308A96}"/>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12" name="Marcador de contenido 12">
            <a:extLst>
              <a:ext uri="{FF2B5EF4-FFF2-40B4-BE49-F238E27FC236}">
                <a16:creationId xmlns:a16="http://schemas.microsoft.com/office/drawing/2014/main" id="{4A96FD85-37EC-4348-B913-7134C283A36F}"/>
              </a:ext>
            </a:extLst>
          </p:cNvPr>
          <p:cNvSpPr>
            <a:spLocks noGrp="1"/>
          </p:cNvSpPr>
          <p:nvPr>
            <p:ph sz="quarter" idx="15"/>
          </p:nvPr>
        </p:nvSpPr>
        <p:spPr>
          <a:xfrm>
            <a:off x="363627" y="1160890"/>
            <a:ext cx="5591900"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Marcador de contenido 12">
            <a:extLst>
              <a:ext uri="{FF2B5EF4-FFF2-40B4-BE49-F238E27FC236}">
                <a16:creationId xmlns:a16="http://schemas.microsoft.com/office/drawing/2014/main" id="{AF04E86D-8D36-4B03-B728-FCA7EAADAA8B}"/>
              </a:ext>
            </a:extLst>
          </p:cNvPr>
          <p:cNvSpPr>
            <a:spLocks noGrp="1"/>
          </p:cNvSpPr>
          <p:nvPr>
            <p:ph sz="quarter" idx="13"/>
          </p:nvPr>
        </p:nvSpPr>
        <p:spPr>
          <a:xfrm>
            <a:off x="6236473" y="1160890"/>
            <a:ext cx="5591900"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picture containing clipart&#10;&#10;Description automatically generated">
            <a:extLst>
              <a:ext uri="{FF2B5EF4-FFF2-40B4-BE49-F238E27FC236}">
                <a16:creationId xmlns:a16="http://schemas.microsoft.com/office/drawing/2014/main" id="{70D1D768-BECF-4108-9EA0-35BF8B34E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22022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LG - Comparative w/ Title">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5772F5E9-22FC-432E-AE41-456666D836C9}"/>
              </a:ext>
            </a:extLst>
          </p:cNvPr>
          <p:cNvSpPr>
            <a:spLocks noGrp="1"/>
          </p:cNvSpPr>
          <p:nvPr>
            <p:ph type="body" sz="quarter" idx="12"/>
          </p:nvPr>
        </p:nvSpPr>
        <p:spPr>
          <a:xfrm>
            <a:off x="363625" y="1099298"/>
            <a:ext cx="5597902" cy="450850"/>
          </a:xfrm>
        </p:spPr>
        <p:txBody>
          <a:bodyPr>
            <a:normAutofit/>
          </a:bodyPr>
          <a:lstStyle>
            <a:lvl1pPr marL="0" indent="0" algn="l">
              <a:lnSpc>
                <a:spcPct val="100000"/>
              </a:lnSpc>
              <a:spcBef>
                <a:spcPts val="0"/>
              </a:spcBef>
              <a:buNone/>
              <a:defRPr sz="2200" b="0">
                <a:solidFill>
                  <a:srgbClr val="E6472A"/>
                </a:solidFill>
                <a:latin typeface="+mj-lt"/>
              </a:defRPr>
            </a:lvl1pPr>
          </a:lstStyle>
          <a:p>
            <a:pPr lvl="0"/>
            <a:r>
              <a:rPr lang="en-US"/>
              <a:t>Click to edit Master text styles</a:t>
            </a:r>
          </a:p>
        </p:txBody>
      </p:sp>
      <p:sp>
        <p:nvSpPr>
          <p:cNvPr id="8" name="Marcador de texto 2">
            <a:extLst>
              <a:ext uri="{FF2B5EF4-FFF2-40B4-BE49-F238E27FC236}">
                <a16:creationId xmlns:a16="http://schemas.microsoft.com/office/drawing/2014/main" id="{AA38137A-A6DE-4147-AB34-0AAAFA17BC83}"/>
              </a:ext>
            </a:extLst>
          </p:cNvPr>
          <p:cNvSpPr>
            <a:spLocks noGrp="1"/>
          </p:cNvSpPr>
          <p:nvPr>
            <p:ph type="body" sz="quarter" idx="14"/>
          </p:nvPr>
        </p:nvSpPr>
        <p:spPr>
          <a:xfrm>
            <a:off x="6226911" y="1102069"/>
            <a:ext cx="5597902" cy="450850"/>
          </a:xfrm>
        </p:spPr>
        <p:txBody>
          <a:bodyPr>
            <a:normAutofit/>
          </a:bodyPr>
          <a:lstStyle>
            <a:lvl1pPr marL="0" indent="0" algn="l">
              <a:lnSpc>
                <a:spcPct val="100000"/>
              </a:lnSpc>
              <a:spcBef>
                <a:spcPts val="0"/>
              </a:spcBef>
              <a:buNone/>
              <a:defRPr sz="2200" b="0">
                <a:solidFill>
                  <a:srgbClr val="E6472A"/>
                </a:solidFill>
                <a:latin typeface="+mj-lt"/>
              </a:defRPr>
            </a:lvl1pPr>
          </a:lstStyle>
          <a:p>
            <a:pPr lvl="0"/>
            <a:r>
              <a:rPr lang="en-US"/>
              <a:t>Click to edit Master text styles</a:t>
            </a:r>
          </a:p>
        </p:txBody>
      </p:sp>
      <p:sp>
        <p:nvSpPr>
          <p:cNvPr id="12" name="Marcador de contenido 12">
            <a:extLst>
              <a:ext uri="{FF2B5EF4-FFF2-40B4-BE49-F238E27FC236}">
                <a16:creationId xmlns:a16="http://schemas.microsoft.com/office/drawing/2014/main" id="{6791A735-B587-4F40-BFF7-E6B36A921914}"/>
              </a:ext>
            </a:extLst>
          </p:cNvPr>
          <p:cNvSpPr>
            <a:spLocks noGrp="1"/>
          </p:cNvSpPr>
          <p:nvPr>
            <p:ph sz="quarter" idx="15"/>
          </p:nvPr>
        </p:nvSpPr>
        <p:spPr>
          <a:xfrm>
            <a:off x="363627" y="1616652"/>
            <a:ext cx="5591900" cy="508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Marcador de contenido 12">
            <a:extLst>
              <a:ext uri="{FF2B5EF4-FFF2-40B4-BE49-F238E27FC236}">
                <a16:creationId xmlns:a16="http://schemas.microsoft.com/office/drawing/2014/main" id="{46D2882B-66DC-471E-99DA-51CB0A37A170}"/>
              </a:ext>
            </a:extLst>
          </p:cNvPr>
          <p:cNvSpPr>
            <a:spLocks noGrp="1"/>
          </p:cNvSpPr>
          <p:nvPr>
            <p:ph sz="quarter" idx="13"/>
          </p:nvPr>
        </p:nvSpPr>
        <p:spPr>
          <a:xfrm>
            <a:off x="6236473" y="1616652"/>
            <a:ext cx="5591900" cy="508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ítulo 6">
            <a:extLst>
              <a:ext uri="{FF2B5EF4-FFF2-40B4-BE49-F238E27FC236}">
                <a16:creationId xmlns:a16="http://schemas.microsoft.com/office/drawing/2014/main" id="{D5848A9C-4C92-4847-BEE8-6E8A2E9F8889}"/>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9" name="Picture 8" descr="A picture containing clipart&#10;&#10;Description automatically generated">
            <a:extLst>
              <a:ext uri="{FF2B5EF4-FFF2-40B4-BE49-F238E27FC236}">
                <a16:creationId xmlns:a16="http://schemas.microsoft.com/office/drawing/2014/main" id="{E0E75FEC-AB86-4878-BD19-C140D0AB7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3006277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LG - Full Content">
    <p:spTree>
      <p:nvGrpSpPr>
        <p:cNvPr id="1" name=""/>
        <p:cNvGrpSpPr/>
        <p:nvPr/>
      </p:nvGrpSpPr>
      <p:grpSpPr>
        <a:xfrm>
          <a:off x="0" y="0"/>
          <a:ext cx="0" cy="0"/>
          <a:chOff x="0" y="0"/>
          <a:chExt cx="0" cy="0"/>
        </a:xfrm>
      </p:grpSpPr>
      <p:sp>
        <p:nvSpPr>
          <p:cNvPr id="6" name="Marcador de contenido 12">
            <a:extLst>
              <a:ext uri="{FF2B5EF4-FFF2-40B4-BE49-F238E27FC236}">
                <a16:creationId xmlns:a16="http://schemas.microsoft.com/office/drawing/2014/main" id="{69F29F11-D177-4DED-AE3A-B17C8B9C3F01}"/>
              </a:ext>
            </a:extLst>
          </p:cNvPr>
          <p:cNvSpPr>
            <a:spLocks noGrp="1"/>
          </p:cNvSpPr>
          <p:nvPr>
            <p:ph sz="quarter" idx="10"/>
          </p:nvPr>
        </p:nvSpPr>
        <p:spPr>
          <a:xfrm>
            <a:off x="363626" y="1147156"/>
            <a:ext cx="11457072" cy="5552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ítulo 6">
            <a:extLst>
              <a:ext uri="{FF2B5EF4-FFF2-40B4-BE49-F238E27FC236}">
                <a16:creationId xmlns:a16="http://schemas.microsoft.com/office/drawing/2014/main" id="{D1448822-94A5-45AB-8041-E37A06A7FE5E}"/>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4" name="Picture 3" descr="A picture containing clipart&#10;&#10;Description automatically generated">
            <a:extLst>
              <a:ext uri="{FF2B5EF4-FFF2-40B4-BE49-F238E27FC236}">
                <a16:creationId xmlns:a16="http://schemas.microsoft.com/office/drawing/2014/main" id="{C03E36A2-F39F-4A73-BB1D-9045474234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129355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G - Full content w/ Title">
    <p:spTree>
      <p:nvGrpSpPr>
        <p:cNvPr id="1" name=""/>
        <p:cNvGrpSpPr/>
        <p:nvPr/>
      </p:nvGrpSpPr>
      <p:grpSpPr>
        <a:xfrm>
          <a:off x="0" y="0"/>
          <a:ext cx="0" cy="0"/>
          <a:chOff x="0" y="0"/>
          <a:chExt cx="0" cy="0"/>
        </a:xfrm>
      </p:grpSpPr>
      <p:sp>
        <p:nvSpPr>
          <p:cNvPr id="6" name="Marcador de contenido 12">
            <a:extLst>
              <a:ext uri="{FF2B5EF4-FFF2-40B4-BE49-F238E27FC236}">
                <a16:creationId xmlns:a16="http://schemas.microsoft.com/office/drawing/2014/main" id="{69F29F11-D177-4DED-AE3A-B17C8B9C3F01}"/>
              </a:ext>
            </a:extLst>
          </p:cNvPr>
          <p:cNvSpPr>
            <a:spLocks noGrp="1"/>
          </p:cNvSpPr>
          <p:nvPr>
            <p:ph sz="quarter" idx="10"/>
          </p:nvPr>
        </p:nvSpPr>
        <p:spPr>
          <a:xfrm>
            <a:off x="363626" y="1147155"/>
            <a:ext cx="11457072" cy="4234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Marcador de contenido 12">
            <a:extLst>
              <a:ext uri="{FF2B5EF4-FFF2-40B4-BE49-F238E27FC236}">
                <a16:creationId xmlns:a16="http://schemas.microsoft.com/office/drawing/2014/main" id="{310F4B99-FFDB-4BCA-BF6D-3AC77BDA447D}"/>
              </a:ext>
            </a:extLst>
          </p:cNvPr>
          <p:cNvSpPr>
            <a:spLocks noGrp="1"/>
          </p:cNvSpPr>
          <p:nvPr>
            <p:ph sz="quarter" idx="11"/>
          </p:nvPr>
        </p:nvSpPr>
        <p:spPr>
          <a:xfrm>
            <a:off x="363626" y="5555066"/>
            <a:ext cx="11457072" cy="1144988"/>
          </a:xfrm>
        </p:spPr>
        <p:txBody>
          <a:bodyPr/>
          <a:lstStyle>
            <a:lvl2pPr marL="457200" indent="0">
              <a:buNone/>
              <a:defRPr/>
            </a:lvl2pPr>
          </a:lstStyle>
          <a:p>
            <a:pPr lvl="0"/>
            <a:r>
              <a:rPr lang="en-US"/>
              <a:t>Click to edit Master text styles</a:t>
            </a:r>
          </a:p>
        </p:txBody>
      </p:sp>
      <p:sp>
        <p:nvSpPr>
          <p:cNvPr id="10" name="Título 6">
            <a:extLst>
              <a:ext uri="{FF2B5EF4-FFF2-40B4-BE49-F238E27FC236}">
                <a16:creationId xmlns:a16="http://schemas.microsoft.com/office/drawing/2014/main" id="{6FC87E17-1ED5-4E1E-A4D5-C8A8E7BDB00E}"/>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5" name="Picture 4" descr="A picture containing clipart&#10;&#10;Description automatically generated">
            <a:extLst>
              <a:ext uri="{FF2B5EF4-FFF2-40B4-BE49-F238E27FC236}">
                <a16:creationId xmlns:a16="http://schemas.microsoft.com/office/drawing/2014/main" id="{F29F8282-FD04-4676-A6D2-EF017E4F3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401942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LG - AO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06730-6A3B-48BD-9FFE-2CEFB21A3C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5621" y="1376282"/>
            <a:ext cx="4678204" cy="4708337"/>
          </a:xfrm>
          <a:prstGeom prst="rect">
            <a:avLst/>
          </a:prstGeom>
        </p:spPr>
      </p:pic>
      <p:sp>
        <p:nvSpPr>
          <p:cNvPr id="10" name="Marcador de contenido 12">
            <a:extLst>
              <a:ext uri="{FF2B5EF4-FFF2-40B4-BE49-F238E27FC236}">
                <a16:creationId xmlns:a16="http://schemas.microsoft.com/office/drawing/2014/main" id="{DE0850BD-DEBB-49F5-9A56-5D32024D16F4}"/>
              </a:ext>
            </a:extLst>
          </p:cNvPr>
          <p:cNvSpPr>
            <a:spLocks noGrp="1"/>
          </p:cNvSpPr>
          <p:nvPr>
            <p:ph sz="quarter" idx="12"/>
          </p:nvPr>
        </p:nvSpPr>
        <p:spPr>
          <a:xfrm>
            <a:off x="363627" y="1149962"/>
            <a:ext cx="5591900" cy="555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ítulo 6">
            <a:extLst>
              <a:ext uri="{FF2B5EF4-FFF2-40B4-BE49-F238E27FC236}">
                <a16:creationId xmlns:a16="http://schemas.microsoft.com/office/drawing/2014/main" id="{D799D3B2-2B7E-4DA5-B929-FA11987C5794}"/>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5" name="Picture 4" descr="A picture containing clipart&#10;&#10;Description automatically generated">
            <a:extLst>
              <a:ext uri="{FF2B5EF4-FFF2-40B4-BE49-F238E27FC236}">
                <a16:creationId xmlns:a16="http://schemas.microsoft.com/office/drawing/2014/main" id="{A0856C4E-7C9E-43B9-B2F9-8F017AE680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189397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LG - Hybrid Agile">
    <p:spTree>
      <p:nvGrpSpPr>
        <p:cNvPr id="1" name=""/>
        <p:cNvGrpSpPr/>
        <p:nvPr/>
      </p:nvGrpSpPr>
      <p:grpSpPr>
        <a:xfrm>
          <a:off x="0" y="0"/>
          <a:ext cx="0" cy="0"/>
          <a:chOff x="0" y="0"/>
          <a:chExt cx="0" cy="0"/>
        </a:xfrm>
      </p:grpSpPr>
      <p:sp>
        <p:nvSpPr>
          <p:cNvPr id="11" name="Marcador de contenido 12">
            <a:extLst>
              <a:ext uri="{FF2B5EF4-FFF2-40B4-BE49-F238E27FC236}">
                <a16:creationId xmlns:a16="http://schemas.microsoft.com/office/drawing/2014/main" id="{838BAF73-4804-4635-8F0E-02480F42D7B4}"/>
              </a:ext>
            </a:extLst>
          </p:cNvPr>
          <p:cNvSpPr>
            <a:spLocks noGrp="1"/>
          </p:cNvSpPr>
          <p:nvPr>
            <p:ph sz="quarter" idx="12"/>
          </p:nvPr>
        </p:nvSpPr>
        <p:spPr>
          <a:xfrm>
            <a:off x="363627" y="1149962"/>
            <a:ext cx="5591900" cy="555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ítulo 6">
            <a:extLst>
              <a:ext uri="{FF2B5EF4-FFF2-40B4-BE49-F238E27FC236}">
                <a16:creationId xmlns:a16="http://schemas.microsoft.com/office/drawing/2014/main" id="{CC34F342-3DFC-49EB-AB56-983AAFC5BD59}"/>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14" name="Picture 13" descr="A close up of a logo&#10;&#10;Description automatically generated">
            <a:extLst>
              <a:ext uri="{FF2B5EF4-FFF2-40B4-BE49-F238E27FC236}">
                <a16:creationId xmlns:a16="http://schemas.microsoft.com/office/drawing/2014/main" id="{9AC22D49-9052-44FF-8AF4-2F1C6B1801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3335" y="2167655"/>
            <a:ext cx="5394149" cy="2905278"/>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E3C08D61-99D7-4019-86E4-4428205491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2538007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LG - DevOps">
    <p:spTree>
      <p:nvGrpSpPr>
        <p:cNvPr id="1" name=""/>
        <p:cNvGrpSpPr/>
        <p:nvPr/>
      </p:nvGrpSpPr>
      <p:grpSpPr>
        <a:xfrm>
          <a:off x="0" y="0"/>
          <a:ext cx="0" cy="0"/>
          <a:chOff x="0" y="0"/>
          <a:chExt cx="0" cy="0"/>
        </a:xfrm>
      </p:grpSpPr>
      <p:sp>
        <p:nvSpPr>
          <p:cNvPr id="10" name="Marcador de contenido 12">
            <a:extLst>
              <a:ext uri="{FF2B5EF4-FFF2-40B4-BE49-F238E27FC236}">
                <a16:creationId xmlns:a16="http://schemas.microsoft.com/office/drawing/2014/main" id="{BCE5AEC3-30D2-47B4-BDC9-1542C9A52698}"/>
              </a:ext>
            </a:extLst>
          </p:cNvPr>
          <p:cNvSpPr>
            <a:spLocks noGrp="1"/>
          </p:cNvSpPr>
          <p:nvPr>
            <p:ph sz="quarter" idx="12"/>
          </p:nvPr>
        </p:nvSpPr>
        <p:spPr>
          <a:xfrm>
            <a:off x="363627" y="1149962"/>
            <a:ext cx="5591900" cy="555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ítulo 6">
            <a:extLst>
              <a:ext uri="{FF2B5EF4-FFF2-40B4-BE49-F238E27FC236}">
                <a16:creationId xmlns:a16="http://schemas.microsoft.com/office/drawing/2014/main" id="{3D3162D2-595A-4988-B9D3-BAA93A25779E}"/>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14" name="Picture 13">
            <a:extLst>
              <a:ext uri="{FF2B5EF4-FFF2-40B4-BE49-F238E27FC236}">
                <a16:creationId xmlns:a16="http://schemas.microsoft.com/office/drawing/2014/main" id="{9F13BA61-849A-44B8-B0E0-4826F89DDC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36973" y="2473785"/>
            <a:ext cx="4986116" cy="2407721"/>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2AC5CF28-A62D-4469-95E5-C3AE87482B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1310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047A04C0-2719-4036-A9D4-3A0E1E3D2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36416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T - Home">
    <p:spTree>
      <p:nvGrpSpPr>
        <p:cNvPr id="1" name=""/>
        <p:cNvGrpSpPr/>
        <p:nvPr/>
      </p:nvGrpSpPr>
      <p:grpSpPr>
        <a:xfrm>
          <a:off x="0" y="0"/>
          <a:ext cx="0" cy="0"/>
          <a:chOff x="0" y="0"/>
          <a:chExt cx="0" cy="0"/>
        </a:xfrm>
      </p:grpSpPr>
      <p:sp>
        <p:nvSpPr>
          <p:cNvPr id="4" name="Marcador de número de diapositiva 2">
            <a:extLst>
              <a:ext uri="{FF2B5EF4-FFF2-40B4-BE49-F238E27FC236}">
                <a16:creationId xmlns:a16="http://schemas.microsoft.com/office/drawing/2014/main" id="{AF589715-F98A-45B6-A651-759DB719533E}"/>
              </a:ext>
            </a:extLst>
          </p:cNvPr>
          <p:cNvSpPr>
            <a:spLocks noGrp="1"/>
          </p:cNvSpPr>
          <p:nvPr>
            <p:ph type="sldNum" sz="quarter" idx="10"/>
          </p:nvPr>
        </p:nvSpPr>
        <p:spPr>
          <a:xfrm>
            <a:off x="503" y="6376987"/>
            <a:ext cx="1015497" cy="365125"/>
          </a:xfrm>
          <a:prstGeom prst="rect">
            <a:avLst/>
          </a:prstGeom>
        </p:spPr>
        <p:txBody>
          <a:bodyPr/>
          <a:lstStyle/>
          <a:p>
            <a:fld id="{193B3715-B168-4ECD-8EF6-E97C3AF10B5D}" type="slidenum">
              <a:rPr lang="en-US" smtClean="0"/>
              <a:pPr/>
              <a:t>‹Nº›</a:t>
            </a:fld>
            <a:endParaRPr lang="en-US"/>
          </a:p>
        </p:txBody>
      </p:sp>
      <p:pic>
        <p:nvPicPr>
          <p:cNvPr id="5" name="Picture 4" descr="A picture containing person, indoor, floor, child&#10;&#10;Description automatically generated">
            <a:extLst>
              <a:ext uri="{FF2B5EF4-FFF2-40B4-BE49-F238E27FC236}">
                <a16:creationId xmlns:a16="http://schemas.microsoft.com/office/drawing/2014/main" id="{AFBFC6EB-2F80-4D6B-8480-1F778603A7F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86594"/>
            <a:ext cx="12190411" cy="6944593"/>
          </a:xfrm>
          <a:prstGeom prst="rect">
            <a:avLst/>
          </a:prstGeom>
        </p:spPr>
      </p:pic>
      <p:sp>
        <p:nvSpPr>
          <p:cNvPr id="6" name="Rectangle 14">
            <a:extLst>
              <a:ext uri="{FF2B5EF4-FFF2-40B4-BE49-F238E27FC236}">
                <a16:creationId xmlns:a16="http://schemas.microsoft.com/office/drawing/2014/main" id="{7D37CF22-DC2E-4C65-9683-F277214DB74C}"/>
              </a:ext>
            </a:extLst>
          </p:cNvPr>
          <p:cNvSpPr/>
          <p:nvPr userDrawn="1"/>
        </p:nvSpPr>
        <p:spPr>
          <a:xfrm>
            <a:off x="-2" y="-86593"/>
            <a:ext cx="12190413" cy="6944591"/>
          </a:xfrm>
          <a:prstGeom prst="rect">
            <a:avLst/>
          </a:prstGeom>
          <a:solidFill>
            <a:schemeClr val="tx1">
              <a:lumMod val="95000"/>
              <a:lumOff val="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a:extLst>
              <a:ext uri="{FF2B5EF4-FFF2-40B4-BE49-F238E27FC236}">
                <a16:creationId xmlns:a16="http://schemas.microsoft.com/office/drawing/2014/main" id="{2B351676-F0E4-433B-A4C4-79AB9FC8A030}"/>
              </a:ext>
            </a:extLst>
          </p:cNvPr>
          <p:cNvSpPr/>
          <p:nvPr userDrawn="1"/>
        </p:nvSpPr>
        <p:spPr>
          <a:xfrm>
            <a:off x="2741617" y="2396175"/>
            <a:ext cx="6707171" cy="20788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8EFF4C-BEE3-4D83-9416-7B31A431C5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62299" y="2705543"/>
            <a:ext cx="5867401" cy="1446914"/>
          </a:xfrm>
          <a:prstGeom prst="rect">
            <a:avLst/>
          </a:prstGeom>
        </p:spPr>
      </p:pic>
    </p:spTree>
    <p:extLst>
      <p:ext uri="{BB962C8B-B14F-4D97-AF65-F5344CB8AC3E}">
        <p14:creationId xmlns:p14="http://schemas.microsoft.com/office/powerpoint/2010/main" val="1567973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 - Home">
    <p:spTree>
      <p:nvGrpSpPr>
        <p:cNvPr id="1" name=""/>
        <p:cNvGrpSpPr/>
        <p:nvPr/>
      </p:nvGrpSpPr>
      <p:grpSpPr>
        <a:xfrm>
          <a:off x="0" y="0"/>
          <a:ext cx="0" cy="0"/>
          <a:chOff x="0" y="0"/>
          <a:chExt cx="0" cy="0"/>
        </a:xfrm>
      </p:grpSpPr>
      <p:sp>
        <p:nvSpPr>
          <p:cNvPr id="9" name="Marcador de número de diapositiva 2">
            <a:extLst>
              <a:ext uri="{FF2B5EF4-FFF2-40B4-BE49-F238E27FC236}">
                <a16:creationId xmlns:a16="http://schemas.microsoft.com/office/drawing/2014/main" id="{8B2E6717-D566-4AB4-A0E3-AB33FFBE9F23}"/>
              </a:ext>
            </a:extLst>
          </p:cNvPr>
          <p:cNvSpPr>
            <a:spLocks noGrp="1"/>
          </p:cNvSpPr>
          <p:nvPr>
            <p:ph type="sldNum" sz="quarter" idx="10"/>
          </p:nvPr>
        </p:nvSpPr>
        <p:spPr>
          <a:xfrm>
            <a:off x="503" y="6376987"/>
            <a:ext cx="1015497" cy="365125"/>
          </a:xfrm>
          <a:prstGeom prst="rect">
            <a:avLst/>
          </a:prstGeom>
        </p:spPr>
        <p:txBody>
          <a:bodyPr/>
          <a:lstStyle/>
          <a:p>
            <a:fld id="{193B3715-B168-4ECD-8EF6-E97C3AF10B5D}" type="slidenum">
              <a:rPr lang="en-US" smtClean="0"/>
              <a:pPr/>
              <a:t>‹Nº›</a:t>
            </a:fld>
            <a:endParaRPr lang="en-US"/>
          </a:p>
        </p:txBody>
      </p:sp>
      <p:pic>
        <p:nvPicPr>
          <p:cNvPr id="10" name="Picture 9" descr="A picture containing person, indoor, floor, child&#10;&#10;Description automatically generated">
            <a:extLst>
              <a:ext uri="{FF2B5EF4-FFF2-40B4-BE49-F238E27FC236}">
                <a16:creationId xmlns:a16="http://schemas.microsoft.com/office/drawing/2014/main" id="{83D28503-B2F0-4913-82D1-5113855F0F4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86594"/>
            <a:ext cx="12190411" cy="6944593"/>
          </a:xfrm>
          <a:prstGeom prst="rect">
            <a:avLst/>
          </a:prstGeom>
        </p:spPr>
      </p:pic>
      <p:sp>
        <p:nvSpPr>
          <p:cNvPr id="11" name="Rectangle 14">
            <a:extLst>
              <a:ext uri="{FF2B5EF4-FFF2-40B4-BE49-F238E27FC236}">
                <a16:creationId xmlns:a16="http://schemas.microsoft.com/office/drawing/2014/main" id="{6990E1E8-6B7C-484A-9F62-0B923E26876B}"/>
              </a:ext>
            </a:extLst>
          </p:cNvPr>
          <p:cNvSpPr/>
          <p:nvPr userDrawn="1"/>
        </p:nvSpPr>
        <p:spPr>
          <a:xfrm>
            <a:off x="-2" y="-86593"/>
            <a:ext cx="12190413" cy="6944591"/>
          </a:xfrm>
          <a:prstGeom prst="rect">
            <a:avLst/>
          </a:prstGeom>
          <a:solidFill>
            <a:schemeClr val="tx1">
              <a:lumMod val="95000"/>
              <a:lumOff val="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0F0A5A16-999A-4C7E-A190-9374BB4089BC}"/>
              </a:ext>
            </a:extLst>
          </p:cNvPr>
          <p:cNvSpPr/>
          <p:nvPr userDrawn="1"/>
        </p:nvSpPr>
        <p:spPr>
          <a:xfrm>
            <a:off x="2741617" y="2396175"/>
            <a:ext cx="6707171" cy="20788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A7D7DD6-7A25-4008-ACAF-23AA9216322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16474" y="2853705"/>
            <a:ext cx="5957455" cy="1163782"/>
          </a:xfrm>
          <a:prstGeom prst="rect">
            <a:avLst/>
          </a:prstGeom>
        </p:spPr>
      </p:pic>
    </p:spTree>
    <p:extLst>
      <p:ext uri="{BB962C8B-B14F-4D97-AF65-F5344CB8AC3E}">
        <p14:creationId xmlns:p14="http://schemas.microsoft.com/office/powerpoint/2010/main" val="200717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C8FE52-056F-4227-BBFA-1F36E1F22D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Picture 3" descr="A picture containing outdoor, person, baseball, sky&#10;&#10;Description automatically generated">
            <a:extLst>
              <a:ext uri="{FF2B5EF4-FFF2-40B4-BE49-F238E27FC236}">
                <a16:creationId xmlns:a16="http://schemas.microsoft.com/office/drawing/2014/main" id="{5F21F884-3B7C-403D-88EA-7A735E0E1227}"/>
              </a:ext>
            </a:extLst>
          </p:cNvPr>
          <p:cNvPicPr>
            <a:picLocks noChangeAspect="1"/>
          </p:cNvPicPr>
          <p:nvPr userDrawn="1"/>
        </p:nvPicPr>
        <p:blipFill rotWithShape="1">
          <a:blip r:embed="rId2">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ítulo 6">
            <a:extLst>
              <a:ext uri="{FF2B5EF4-FFF2-40B4-BE49-F238E27FC236}">
                <a16:creationId xmlns:a16="http://schemas.microsoft.com/office/drawing/2014/main" id="{AC67FEC7-3277-47A9-AB0F-C1F9DC9245AA}"/>
              </a:ext>
            </a:extLst>
          </p:cNvPr>
          <p:cNvSpPr>
            <a:spLocks noGrp="1"/>
          </p:cNvSpPr>
          <p:nvPr>
            <p:ph type="title"/>
          </p:nvPr>
        </p:nvSpPr>
        <p:spPr>
          <a:xfrm>
            <a:off x="0" y="4048193"/>
            <a:ext cx="12192000" cy="1325563"/>
          </a:xfrm>
        </p:spPr>
        <p:txBody>
          <a:bodyPr>
            <a:normAutofit/>
          </a:bodyPr>
          <a:lstStyle>
            <a:lvl1pPr algn="ctr" defTabSz="914400">
              <a:defRPr sz="6600">
                <a:solidFill>
                  <a:schemeClr val="bg1"/>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16 Marcador de texto">
            <a:extLst>
              <a:ext uri="{FF2B5EF4-FFF2-40B4-BE49-F238E27FC236}">
                <a16:creationId xmlns:a16="http://schemas.microsoft.com/office/drawing/2014/main" id="{3FAF52E1-11C3-4FB8-BA19-9DD81EE2CE0A}"/>
              </a:ext>
            </a:extLst>
          </p:cNvPr>
          <p:cNvSpPr>
            <a:spLocks noGrp="1"/>
          </p:cNvSpPr>
          <p:nvPr>
            <p:ph type="body" sz="quarter" idx="11"/>
          </p:nvPr>
        </p:nvSpPr>
        <p:spPr>
          <a:xfrm>
            <a:off x="0" y="5422520"/>
            <a:ext cx="12192000" cy="1045789"/>
          </a:xfrm>
        </p:spPr>
        <p:txBody>
          <a:bodyPr/>
          <a:lstStyle>
            <a:lvl1pPr marL="0" indent="0" algn="ctr">
              <a:buNone/>
              <a:defRPr sz="3200" baseline="0">
                <a:solidFill>
                  <a:schemeClr val="bg1"/>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181355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18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G - Objetivo 2">
    <p:spTree>
      <p:nvGrpSpPr>
        <p:cNvPr id="1" name=""/>
        <p:cNvGrpSpPr/>
        <p:nvPr/>
      </p:nvGrpSpPr>
      <p:grpSpPr>
        <a:xfrm>
          <a:off x="0" y="0"/>
          <a:ext cx="0" cy="0"/>
          <a:chOff x="0" y="0"/>
          <a:chExt cx="0" cy="0"/>
        </a:xfrm>
      </p:grpSpPr>
      <p:pic>
        <p:nvPicPr>
          <p:cNvPr id="3" name="Picture Placeholder 4" descr="A close up of a sign&#10;&#10;Description automatically generated">
            <a:extLst>
              <a:ext uri="{FF2B5EF4-FFF2-40B4-BE49-F238E27FC236}">
                <a16:creationId xmlns:a16="http://schemas.microsoft.com/office/drawing/2014/main" id="{B22CDC67-0B30-4554-8EDB-1E8BC1F590F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6270171" y="-16424"/>
            <a:ext cx="5921828" cy="6874423"/>
          </a:xfrm>
          <a:prstGeom prst="rect">
            <a:avLst/>
          </a:prstGeom>
        </p:spPr>
      </p:pic>
      <p:sp>
        <p:nvSpPr>
          <p:cNvPr id="4" name="Título 6">
            <a:extLst>
              <a:ext uri="{FF2B5EF4-FFF2-40B4-BE49-F238E27FC236}">
                <a16:creationId xmlns:a16="http://schemas.microsoft.com/office/drawing/2014/main" id="{B9EE04FE-A98C-4AB6-8CDF-FD9FEC194F5A}"/>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7" name="Marcador de contenido 12">
            <a:extLst>
              <a:ext uri="{FF2B5EF4-FFF2-40B4-BE49-F238E27FC236}">
                <a16:creationId xmlns:a16="http://schemas.microsoft.com/office/drawing/2014/main" id="{73E5D549-6A3B-4F84-B059-6D367B4D60C2}"/>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756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G - Situacion Actual">
    <p:spTree>
      <p:nvGrpSpPr>
        <p:cNvPr id="1" name=""/>
        <p:cNvGrpSpPr/>
        <p:nvPr/>
      </p:nvGrpSpPr>
      <p:grpSpPr>
        <a:xfrm>
          <a:off x="0" y="0"/>
          <a:ext cx="0" cy="0"/>
          <a:chOff x="0" y="0"/>
          <a:chExt cx="0" cy="0"/>
        </a:xfrm>
      </p:grpSpPr>
      <p:pic>
        <p:nvPicPr>
          <p:cNvPr id="3" name="Picture Placeholder 8" descr="A picture containing indoor, table, person, text&#10;&#10;Description automatically generated">
            <a:extLst>
              <a:ext uri="{FF2B5EF4-FFF2-40B4-BE49-F238E27FC236}">
                <a16:creationId xmlns:a16="http://schemas.microsoft.com/office/drawing/2014/main" id="{A11F4EDC-A6E9-45BE-A3CD-557429AE3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3842" y="1333"/>
            <a:ext cx="5938155" cy="6874423"/>
          </a:xfrm>
          <a:prstGeom prst="rect">
            <a:avLst/>
          </a:prstGeom>
        </p:spPr>
      </p:pic>
      <p:sp>
        <p:nvSpPr>
          <p:cNvPr id="4" name="Título 6">
            <a:extLst>
              <a:ext uri="{FF2B5EF4-FFF2-40B4-BE49-F238E27FC236}">
                <a16:creationId xmlns:a16="http://schemas.microsoft.com/office/drawing/2014/main" id="{D7AFD7D5-6E4C-4F66-8275-CDE8BA2315FE}"/>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Marcador de contenido 12">
            <a:extLst>
              <a:ext uri="{FF2B5EF4-FFF2-40B4-BE49-F238E27FC236}">
                <a16:creationId xmlns:a16="http://schemas.microsoft.com/office/drawing/2014/main" id="{54803C09-121E-4F66-A854-D4115CA5CA7B}"/>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G - A donde vamos">
    <p:spTree>
      <p:nvGrpSpPr>
        <p:cNvPr id="1" name=""/>
        <p:cNvGrpSpPr/>
        <p:nvPr/>
      </p:nvGrpSpPr>
      <p:grpSpPr>
        <a:xfrm>
          <a:off x="0" y="0"/>
          <a:ext cx="0" cy="0"/>
          <a:chOff x="0" y="0"/>
          <a:chExt cx="0" cy="0"/>
        </a:xfrm>
      </p:grpSpPr>
      <p:pic>
        <p:nvPicPr>
          <p:cNvPr id="3" name="Picture Placeholder 9" descr="A hand holding a camera&#10;&#10;Description automatically generated">
            <a:extLst>
              <a:ext uri="{FF2B5EF4-FFF2-40B4-BE49-F238E27FC236}">
                <a16:creationId xmlns:a16="http://schemas.microsoft.com/office/drawing/2014/main" id="{72345616-217B-4758-96DC-56D5595A8B0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6253843" y="-16423"/>
            <a:ext cx="5938156" cy="6874423"/>
          </a:xfrm>
          <a:prstGeom prst="rect">
            <a:avLst/>
          </a:prstGeom>
        </p:spPr>
      </p:pic>
      <p:sp>
        <p:nvSpPr>
          <p:cNvPr id="4" name="Título 6">
            <a:extLst>
              <a:ext uri="{FF2B5EF4-FFF2-40B4-BE49-F238E27FC236}">
                <a16:creationId xmlns:a16="http://schemas.microsoft.com/office/drawing/2014/main" id="{E4DA4664-53C5-4598-977A-B9AEED272DED}"/>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Marcador de contenido 12">
            <a:extLst>
              <a:ext uri="{FF2B5EF4-FFF2-40B4-BE49-F238E27FC236}">
                <a16:creationId xmlns:a16="http://schemas.microsoft.com/office/drawing/2014/main" id="{F71C0447-0D38-4D1B-908D-32AB59A3C213}"/>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2163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G - Agenda">
    <p:spTree>
      <p:nvGrpSpPr>
        <p:cNvPr id="1" name=""/>
        <p:cNvGrpSpPr/>
        <p:nvPr/>
      </p:nvGrpSpPr>
      <p:grpSpPr>
        <a:xfrm>
          <a:off x="0" y="0"/>
          <a:ext cx="0" cy="0"/>
          <a:chOff x="0" y="0"/>
          <a:chExt cx="0" cy="0"/>
        </a:xfrm>
      </p:grpSpPr>
      <p:pic>
        <p:nvPicPr>
          <p:cNvPr id="4" name="Picture 3" descr="A close up of a piece of paper&#10;&#10;Description automatically generated">
            <a:extLst>
              <a:ext uri="{FF2B5EF4-FFF2-40B4-BE49-F238E27FC236}">
                <a16:creationId xmlns:a16="http://schemas.microsoft.com/office/drawing/2014/main" id="{1046FB80-1CE2-4C5F-B5A1-7050FC18A2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70170" y="0"/>
            <a:ext cx="5921829" cy="6858000"/>
          </a:xfrm>
          <a:prstGeom prst="rect">
            <a:avLst/>
          </a:prstGeom>
        </p:spPr>
      </p:pic>
      <p:sp>
        <p:nvSpPr>
          <p:cNvPr id="5" name="Título 6">
            <a:extLst>
              <a:ext uri="{FF2B5EF4-FFF2-40B4-BE49-F238E27FC236}">
                <a16:creationId xmlns:a16="http://schemas.microsoft.com/office/drawing/2014/main" id="{6D6A79BA-6CCE-453E-B691-2E3AE4A93D1F}"/>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7" name="Marcador de contenido 12">
            <a:extLst>
              <a:ext uri="{FF2B5EF4-FFF2-40B4-BE49-F238E27FC236}">
                <a16:creationId xmlns:a16="http://schemas.microsoft.com/office/drawing/2014/main" id="{D2864CA4-5DD9-4746-8340-0456943135DE}"/>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7261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G - Objetivos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lvl1pPr marL="342900" indent="-342900">
              <a:buFont typeface="+mj-lt"/>
              <a:buAutoNum type="arabicPeriod"/>
              <a:defRPr/>
            </a:lvl1pPr>
          </a:lstStyle>
          <a:p>
            <a:r>
              <a:rPr lang="en-US"/>
              <a:t>Click icon to add picture</a:t>
            </a:r>
            <a:endParaRPr lang="en-U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ítulo 6">
            <a:extLst>
              <a:ext uri="{FF2B5EF4-FFF2-40B4-BE49-F238E27FC236}">
                <a16:creationId xmlns:a16="http://schemas.microsoft.com/office/drawing/2014/main" id="{31D07A5F-9FF5-454D-AA47-650893518B03}"/>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4" name="Picture 3" descr="A close up of a sign&#10;&#10;Description automatically generated">
            <a:extLst>
              <a:ext uri="{FF2B5EF4-FFF2-40B4-BE49-F238E27FC236}">
                <a16:creationId xmlns:a16="http://schemas.microsoft.com/office/drawing/2014/main" id="{06DA2BB0-C156-4D73-9BA8-916767B096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18262" y="5763"/>
            <a:ext cx="5770304" cy="6852237"/>
          </a:xfrm>
          <a:prstGeom prst="rect">
            <a:avLst/>
          </a:prstGeom>
        </p:spPr>
      </p:pic>
    </p:spTree>
    <p:extLst>
      <p:ext uri="{BB962C8B-B14F-4D97-AF65-F5344CB8AC3E}">
        <p14:creationId xmlns:p14="http://schemas.microsoft.com/office/powerpoint/2010/main" val="3851384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G - Situacion Actual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lvl1pPr marL="342900" indent="-342900">
              <a:buFont typeface="+mj-lt"/>
              <a:buAutoNum type="arabicPeriod"/>
              <a:defRPr/>
            </a:lvl1pPr>
          </a:lstStyle>
          <a:p>
            <a:r>
              <a:rPr lang="en-US"/>
              <a:t>Click icon to add picture</a:t>
            </a:r>
            <a:endParaRPr lang="en-U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ítulo 6">
            <a:extLst>
              <a:ext uri="{FF2B5EF4-FFF2-40B4-BE49-F238E27FC236}">
                <a16:creationId xmlns:a16="http://schemas.microsoft.com/office/drawing/2014/main" id="{31D07A5F-9FF5-454D-AA47-650893518B03}"/>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5" name="Picture 4">
            <a:extLst>
              <a:ext uri="{FF2B5EF4-FFF2-40B4-BE49-F238E27FC236}">
                <a16:creationId xmlns:a16="http://schemas.microsoft.com/office/drawing/2014/main" id="{06462AA1-E336-4097-AF72-EA3588F152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19849" y="0"/>
            <a:ext cx="5772151" cy="6858000"/>
          </a:xfrm>
          <a:prstGeom prst="rect">
            <a:avLst/>
          </a:prstGeom>
        </p:spPr>
      </p:pic>
    </p:spTree>
    <p:extLst>
      <p:ext uri="{BB962C8B-B14F-4D97-AF65-F5344CB8AC3E}">
        <p14:creationId xmlns:p14="http://schemas.microsoft.com/office/powerpoint/2010/main" val="200392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G - Situacion Actual">
    <p:spTree>
      <p:nvGrpSpPr>
        <p:cNvPr id="1" name=""/>
        <p:cNvGrpSpPr/>
        <p:nvPr/>
      </p:nvGrpSpPr>
      <p:grpSpPr>
        <a:xfrm>
          <a:off x="0" y="0"/>
          <a:ext cx="0" cy="0"/>
          <a:chOff x="0" y="0"/>
          <a:chExt cx="0" cy="0"/>
        </a:xfrm>
      </p:grpSpPr>
      <p:pic>
        <p:nvPicPr>
          <p:cNvPr id="3" name="Picture Placeholder 8" descr="A picture containing indoor, table, person, text&#10;&#10;Description automatically generated">
            <a:extLst>
              <a:ext uri="{FF2B5EF4-FFF2-40B4-BE49-F238E27FC236}">
                <a16:creationId xmlns:a16="http://schemas.microsoft.com/office/drawing/2014/main" id="{A11F4EDC-A6E9-45BE-A3CD-557429AE3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3842" y="1333"/>
            <a:ext cx="5938155" cy="6874423"/>
          </a:xfrm>
          <a:prstGeom prst="rect">
            <a:avLst/>
          </a:prstGeom>
        </p:spPr>
      </p:pic>
      <p:sp>
        <p:nvSpPr>
          <p:cNvPr id="4" name="Título 6">
            <a:extLst>
              <a:ext uri="{FF2B5EF4-FFF2-40B4-BE49-F238E27FC236}">
                <a16:creationId xmlns:a16="http://schemas.microsoft.com/office/drawing/2014/main" id="{D7AFD7D5-6E4C-4F66-8275-CDE8BA2315FE}"/>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Marcador de contenido 12">
            <a:extLst>
              <a:ext uri="{FF2B5EF4-FFF2-40B4-BE49-F238E27FC236}">
                <a16:creationId xmlns:a16="http://schemas.microsoft.com/office/drawing/2014/main" id="{54803C09-121E-4F66-A854-D4115CA5CA7B}"/>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2 Imagen">
            <a:extLst>
              <a:ext uri="{FF2B5EF4-FFF2-40B4-BE49-F238E27FC236}">
                <a16:creationId xmlns:a16="http://schemas.microsoft.com/office/drawing/2014/main" id="{EB28363D-4EBD-4F19-8F7D-AD8BE1461E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2357656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G - Requerimien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lvl1pPr marL="342900" indent="-342900">
              <a:buFont typeface="+mj-lt"/>
              <a:buAutoNum type="arabicPeriod"/>
              <a:defRPr/>
            </a:lvl1pPr>
          </a:lstStyle>
          <a:p>
            <a:r>
              <a:rPr lang="en-US"/>
              <a:t>Click icon to add picture</a:t>
            </a:r>
            <a:endParaRPr lang="en-U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ítulo 6">
            <a:extLst>
              <a:ext uri="{FF2B5EF4-FFF2-40B4-BE49-F238E27FC236}">
                <a16:creationId xmlns:a16="http://schemas.microsoft.com/office/drawing/2014/main" id="{31D07A5F-9FF5-454D-AA47-650893518B03}"/>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4" name="Picture 3" descr="A close up of a sign&#10;&#10;Description automatically generated">
            <a:extLst>
              <a:ext uri="{FF2B5EF4-FFF2-40B4-BE49-F238E27FC236}">
                <a16:creationId xmlns:a16="http://schemas.microsoft.com/office/drawing/2014/main" id="{57C332BF-04D1-491C-9D84-7314BD2EBEE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18263" y="0"/>
            <a:ext cx="5775401" cy="6853476"/>
          </a:xfrm>
          <a:prstGeom prst="rect">
            <a:avLst/>
          </a:prstGeom>
        </p:spPr>
      </p:pic>
    </p:spTree>
    <p:extLst>
      <p:ext uri="{BB962C8B-B14F-4D97-AF65-F5344CB8AC3E}">
        <p14:creationId xmlns:p14="http://schemas.microsoft.com/office/powerpoint/2010/main" val="2093054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G - Presentation">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C0979E9-B477-489E-AB51-96E7CC1C0E60}"/>
              </a:ext>
            </a:extLst>
          </p:cNvPr>
          <p:cNvSpPr>
            <a:spLocks noGrp="1"/>
          </p:cNvSpPr>
          <p:nvPr>
            <p:ph type="title"/>
          </p:nvPr>
        </p:nvSpPr>
        <p:spPr>
          <a:xfrm>
            <a:off x="0" y="1973208"/>
            <a:ext cx="12192000" cy="1325563"/>
          </a:xfrm>
        </p:spPr>
        <p:txBody>
          <a:bodyPr>
            <a:normAutofit/>
          </a:bodyPr>
          <a:lstStyle>
            <a:lvl1pPr algn="ctr" defTabSz="914400">
              <a:defRPr sz="66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16 Marcador de texto">
            <a:extLst>
              <a:ext uri="{FF2B5EF4-FFF2-40B4-BE49-F238E27FC236}">
                <a16:creationId xmlns:a16="http://schemas.microsoft.com/office/drawing/2014/main" id="{D68625EA-BE7F-4DB0-8AA7-04F835A308D0}"/>
              </a:ext>
            </a:extLst>
          </p:cNvPr>
          <p:cNvSpPr>
            <a:spLocks noGrp="1"/>
          </p:cNvSpPr>
          <p:nvPr>
            <p:ph type="body" sz="quarter" idx="11"/>
          </p:nvPr>
        </p:nvSpPr>
        <p:spPr>
          <a:xfrm>
            <a:off x="0" y="3347535"/>
            <a:ext cx="12192000" cy="1045789"/>
          </a:xfrm>
        </p:spPr>
        <p:txBody>
          <a:bodyPr/>
          <a:lstStyle>
            <a:lvl1pPr marL="0" indent="0" algn="ctr">
              <a:buNone/>
              <a:defRPr sz="3200" baseline="0">
                <a:solidFill>
                  <a:srgbClr val="747475"/>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3" name="Marcador de posición de imagen 12">
            <a:extLst>
              <a:ext uri="{FF2B5EF4-FFF2-40B4-BE49-F238E27FC236}">
                <a16:creationId xmlns:a16="http://schemas.microsoft.com/office/drawing/2014/main" id="{4F63DB0E-98F1-4D3A-9AB5-708DC7E97330}"/>
              </a:ext>
            </a:extLst>
          </p:cNvPr>
          <p:cNvSpPr>
            <a:spLocks noGrp="1"/>
          </p:cNvSpPr>
          <p:nvPr>
            <p:ph type="pic" sz="quarter" idx="12"/>
          </p:nvPr>
        </p:nvSpPr>
        <p:spPr>
          <a:xfrm>
            <a:off x="4078001" y="4442088"/>
            <a:ext cx="4035999" cy="1107374"/>
          </a:xfrm>
        </p:spPr>
        <p:txBody>
          <a:bodyPr/>
          <a:lstStyle/>
          <a:p>
            <a:r>
              <a:rPr lang="en-US"/>
              <a:t>Click icon to add picture</a:t>
            </a:r>
          </a:p>
        </p:txBody>
      </p:sp>
      <p:sp>
        <p:nvSpPr>
          <p:cNvPr id="14" name="18 Marcador de texto">
            <a:extLst>
              <a:ext uri="{FF2B5EF4-FFF2-40B4-BE49-F238E27FC236}">
                <a16:creationId xmlns:a16="http://schemas.microsoft.com/office/drawing/2014/main" id="{EFCF2725-F256-4C61-BAD9-E77D698D5572}"/>
              </a:ext>
            </a:extLst>
          </p:cNvPr>
          <p:cNvSpPr>
            <a:spLocks noGrp="1"/>
          </p:cNvSpPr>
          <p:nvPr>
            <p:ph type="body" sz="quarter" idx="13" hasCustomPrompt="1"/>
          </p:nvPr>
        </p:nvSpPr>
        <p:spPr>
          <a:xfrm>
            <a:off x="1" y="5648350"/>
            <a:ext cx="12191999" cy="678878"/>
          </a:xfrm>
        </p:spPr>
        <p:txBody>
          <a:bodyPr>
            <a:normAutofit/>
          </a:bodyPr>
          <a:lstStyle>
            <a:lvl1pPr marL="0" indent="0" algn="ctr">
              <a:buNone/>
              <a:defRPr sz="1800">
                <a:solidFill>
                  <a:srgbClr val="747475"/>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s-ES_tradnl" dirty="0"/>
              <a:t>[fecha]</a:t>
            </a:r>
            <a:endParaRPr lang="es-AR" dirty="0"/>
          </a:p>
        </p:txBody>
      </p:sp>
      <p:sp>
        <p:nvSpPr>
          <p:cNvPr id="10" name="13 Elipse">
            <a:extLst>
              <a:ext uri="{FF2B5EF4-FFF2-40B4-BE49-F238E27FC236}">
                <a16:creationId xmlns:a16="http://schemas.microsoft.com/office/drawing/2014/main" id="{ADF8AD9C-E10D-4B9E-8ADA-A50D9A375C17}"/>
              </a:ext>
            </a:extLst>
          </p:cNvPr>
          <p:cNvSpPr/>
          <p:nvPr userDrawn="1"/>
        </p:nvSpPr>
        <p:spPr>
          <a:xfrm>
            <a:off x="128499" y="6265443"/>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5" name="12 CuadroTexto">
            <a:extLst>
              <a:ext uri="{FF2B5EF4-FFF2-40B4-BE49-F238E27FC236}">
                <a16:creationId xmlns:a16="http://schemas.microsoft.com/office/drawing/2014/main" id="{DD3195BF-8709-4905-BB29-659D2F645991}"/>
              </a:ext>
            </a:extLst>
          </p:cNvPr>
          <p:cNvSpPr txBox="1"/>
          <p:nvPr userDrawn="1"/>
        </p:nvSpPr>
        <p:spPr>
          <a:xfrm>
            <a:off x="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6" name="13 Elipse">
            <a:extLst>
              <a:ext uri="{FF2B5EF4-FFF2-40B4-BE49-F238E27FC236}">
                <a16:creationId xmlns:a16="http://schemas.microsoft.com/office/drawing/2014/main" id="{B0E938C9-5AF4-448E-AFFA-5670C069E44D}"/>
              </a:ext>
            </a:extLst>
          </p:cNvPr>
          <p:cNvSpPr/>
          <p:nvPr userDrawn="1"/>
        </p:nvSpPr>
        <p:spPr>
          <a:xfrm>
            <a:off x="280899" y="6309774"/>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9" name="12 CuadroTexto">
            <a:extLst>
              <a:ext uri="{FF2B5EF4-FFF2-40B4-BE49-F238E27FC236}">
                <a16:creationId xmlns:a16="http://schemas.microsoft.com/office/drawing/2014/main" id="{D6B6FE0E-D8D5-41FA-A054-7F2D414A0F1F}"/>
              </a:ext>
            </a:extLst>
          </p:cNvPr>
          <p:cNvSpPr txBox="1"/>
          <p:nvPr userDrawn="1"/>
        </p:nvSpPr>
        <p:spPr>
          <a:xfrm>
            <a:off x="152400" y="6366829"/>
            <a:ext cx="648156" cy="276999"/>
          </a:xfrm>
          <a:prstGeom prst="rect">
            <a:avLst/>
          </a:prstGeom>
          <a:noFill/>
        </p:spPr>
        <p:txBody>
          <a:bodyPr wrap="square" rtlCol="0" anchor="ctr">
            <a:spAutoFit/>
          </a:bodyPr>
          <a:lstStyle/>
          <a:p>
            <a:pPr algn="ctr"/>
            <a:fld id="{5F5F13CC-6AC5-484B-817F-21FC5A8F3838}" type="slidenum">
              <a:rPr lang="es-ES_tradnl" sz="1200" smtClean="0">
                <a:solidFill>
                  <a:srgbClr val="E6472A"/>
                </a:solidFill>
                <a:latin typeface="Museo 700" pitchFamily="50" charset="0"/>
              </a:rPr>
              <a:pPr algn="ctr"/>
              <a:t>‹Nº›</a:t>
            </a:fld>
            <a:endParaRPr lang="es-AR" sz="1200" dirty="0">
              <a:solidFill>
                <a:srgbClr val="E6472A"/>
              </a:solidFill>
              <a:latin typeface="Museo 700" pitchFamily="50" charset="0"/>
            </a:endParaRPr>
          </a:p>
        </p:txBody>
      </p:sp>
      <p:pic>
        <p:nvPicPr>
          <p:cNvPr id="21" name="Picture 20" descr="A picture containing clipart&#10;&#10;Description automatically generated">
            <a:extLst>
              <a:ext uri="{FF2B5EF4-FFF2-40B4-BE49-F238E27FC236}">
                <a16:creationId xmlns:a16="http://schemas.microsoft.com/office/drawing/2014/main" id="{3323C1F8-4680-47A0-855D-CFC48238C4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0811" y="6359527"/>
            <a:ext cx="1138274" cy="284301"/>
          </a:xfrm>
          <a:prstGeom prst="rect">
            <a:avLst/>
          </a:prstGeom>
        </p:spPr>
      </p:pic>
    </p:spTree>
    <p:extLst>
      <p:ext uri="{BB962C8B-B14F-4D97-AF65-F5344CB8AC3E}">
        <p14:creationId xmlns:p14="http://schemas.microsoft.com/office/powerpoint/2010/main" val="50797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G - Section">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C0979E9-B477-489E-AB51-96E7CC1C0E60}"/>
              </a:ext>
            </a:extLst>
          </p:cNvPr>
          <p:cNvSpPr>
            <a:spLocks noGrp="1"/>
          </p:cNvSpPr>
          <p:nvPr>
            <p:ph type="title"/>
          </p:nvPr>
        </p:nvSpPr>
        <p:spPr>
          <a:xfrm>
            <a:off x="0" y="1973208"/>
            <a:ext cx="12192000" cy="1325563"/>
          </a:xfrm>
        </p:spPr>
        <p:txBody>
          <a:bodyPr>
            <a:normAutofit/>
          </a:bodyPr>
          <a:lstStyle>
            <a:lvl1pPr algn="ctr" defTabSz="914400">
              <a:defRPr sz="56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16 Marcador de texto">
            <a:extLst>
              <a:ext uri="{FF2B5EF4-FFF2-40B4-BE49-F238E27FC236}">
                <a16:creationId xmlns:a16="http://schemas.microsoft.com/office/drawing/2014/main" id="{D68625EA-BE7F-4DB0-8AA7-04F835A308D0}"/>
              </a:ext>
            </a:extLst>
          </p:cNvPr>
          <p:cNvSpPr>
            <a:spLocks noGrp="1"/>
          </p:cNvSpPr>
          <p:nvPr>
            <p:ph type="body" sz="quarter" idx="11"/>
          </p:nvPr>
        </p:nvSpPr>
        <p:spPr>
          <a:xfrm>
            <a:off x="0" y="3347535"/>
            <a:ext cx="12192000" cy="1045789"/>
          </a:xfrm>
        </p:spPr>
        <p:txBody>
          <a:bodyPr>
            <a:normAutofit/>
          </a:bodyPr>
          <a:lstStyle>
            <a:lvl1pPr marL="0" indent="0" algn="ctr">
              <a:buNone/>
              <a:defRPr sz="2400" baseline="0">
                <a:solidFill>
                  <a:srgbClr val="747475"/>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0" name="13 Elipse">
            <a:extLst>
              <a:ext uri="{FF2B5EF4-FFF2-40B4-BE49-F238E27FC236}">
                <a16:creationId xmlns:a16="http://schemas.microsoft.com/office/drawing/2014/main" id="{ADF8AD9C-E10D-4B9E-8ADA-A50D9A375C17}"/>
              </a:ext>
            </a:extLst>
          </p:cNvPr>
          <p:cNvSpPr/>
          <p:nvPr userDrawn="1"/>
        </p:nvSpPr>
        <p:spPr>
          <a:xfrm>
            <a:off x="128499" y="6265443"/>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5" name="12 CuadroTexto">
            <a:extLst>
              <a:ext uri="{FF2B5EF4-FFF2-40B4-BE49-F238E27FC236}">
                <a16:creationId xmlns:a16="http://schemas.microsoft.com/office/drawing/2014/main" id="{DD3195BF-8709-4905-BB29-659D2F645991}"/>
              </a:ext>
            </a:extLst>
          </p:cNvPr>
          <p:cNvSpPr txBox="1"/>
          <p:nvPr userDrawn="1"/>
        </p:nvSpPr>
        <p:spPr>
          <a:xfrm>
            <a:off x="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6" name="13 Elipse">
            <a:extLst>
              <a:ext uri="{FF2B5EF4-FFF2-40B4-BE49-F238E27FC236}">
                <a16:creationId xmlns:a16="http://schemas.microsoft.com/office/drawing/2014/main" id="{B0E938C9-5AF4-448E-AFFA-5670C069E44D}"/>
              </a:ext>
            </a:extLst>
          </p:cNvPr>
          <p:cNvSpPr/>
          <p:nvPr userDrawn="1"/>
        </p:nvSpPr>
        <p:spPr>
          <a:xfrm>
            <a:off x="280899" y="6309774"/>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9" name="12 CuadroTexto">
            <a:extLst>
              <a:ext uri="{FF2B5EF4-FFF2-40B4-BE49-F238E27FC236}">
                <a16:creationId xmlns:a16="http://schemas.microsoft.com/office/drawing/2014/main" id="{D6B6FE0E-D8D5-41FA-A054-7F2D414A0F1F}"/>
              </a:ext>
            </a:extLst>
          </p:cNvPr>
          <p:cNvSpPr txBox="1"/>
          <p:nvPr userDrawn="1"/>
        </p:nvSpPr>
        <p:spPr>
          <a:xfrm>
            <a:off x="152400" y="6366829"/>
            <a:ext cx="648156" cy="276999"/>
          </a:xfrm>
          <a:prstGeom prst="rect">
            <a:avLst/>
          </a:prstGeom>
          <a:noFill/>
        </p:spPr>
        <p:txBody>
          <a:bodyPr wrap="square" rtlCol="0" anchor="ctr">
            <a:spAutoFit/>
          </a:bodyPr>
          <a:lstStyle/>
          <a:p>
            <a:pPr algn="ctr"/>
            <a:fld id="{5F5F13CC-6AC5-484B-817F-21FC5A8F3838}" type="slidenum">
              <a:rPr lang="es-ES_tradnl" sz="1200" smtClean="0">
                <a:solidFill>
                  <a:srgbClr val="E6472A"/>
                </a:solidFill>
                <a:latin typeface="Museo 700" pitchFamily="50" charset="0"/>
              </a:rPr>
              <a:pPr algn="ctr"/>
              <a:t>‹Nº›</a:t>
            </a:fld>
            <a:endParaRPr lang="es-AR" sz="1200" dirty="0">
              <a:solidFill>
                <a:srgbClr val="E6472A"/>
              </a:solidFill>
              <a:latin typeface="Museo 700" pitchFamily="50" charset="0"/>
            </a:endParaRPr>
          </a:p>
        </p:txBody>
      </p:sp>
      <p:pic>
        <p:nvPicPr>
          <p:cNvPr id="13" name="Picture 12" descr="A picture containing clipart&#10;&#10;Description automatically generated">
            <a:extLst>
              <a:ext uri="{FF2B5EF4-FFF2-40B4-BE49-F238E27FC236}">
                <a16:creationId xmlns:a16="http://schemas.microsoft.com/office/drawing/2014/main" id="{815600D2-C5AF-4A37-90D8-4D5B6077D8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0811" y="6359527"/>
            <a:ext cx="1138274" cy="284301"/>
          </a:xfrm>
          <a:prstGeom prst="rect">
            <a:avLst/>
          </a:prstGeom>
        </p:spPr>
      </p:pic>
    </p:spTree>
    <p:extLst>
      <p:ext uri="{BB962C8B-B14F-4D97-AF65-F5344CB8AC3E}">
        <p14:creationId xmlns:p14="http://schemas.microsoft.com/office/powerpoint/2010/main" val="394668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G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p>
            <a:r>
              <a:rPr lang="en-US"/>
              <a:t>Click icon to add picture</a:t>
            </a:r>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6027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G - Right Image w/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p>
            <a:r>
              <a:rPr lang="en-US"/>
              <a:t>Click icon to add picture</a:t>
            </a:r>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363626" y="157946"/>
            <a:ext cx="5773738" cy="874848"/>
          </a:xfrm>
        </p:spPr>
        <p:txBody>
          <a:bodyPr>
            <a:normAutofit/>
          </a:bodyPr>
          <a:lstStyle>
            <a:lvl1pPr algn="l"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7" name="Marcador de texto 2">
            <a:extLst>
              <a:ext uri="{FF2B5EF4-FFF2-40B4-BE49-F238E27FC236}">
                <a16:creationId xmlns:a16="http://schemas.microsoft.com/office/drawing/2014/main" id="{C5F03EAC-FE7D-4E7E-85B0-210F2CD25B67}"/>
              </a:ext>
            </a:extLst>
          </p:cNvPr>
          <p:cNvSpPr>
            <a:spLocks noGrp="1"/>
          </p:cNvSpPr>
          <p:nvPr>
            <p:ph type="body" sz="quarter" idx="12"/>
          </p:nvPr>
        </p:nvSpPr>
        <p:spPr>
          <a:xfrm>
            <a:off x="363625" y="1099298"/>
            <a:ext cx="5773738" cy="450850"/>
          </a:xfrm>
        </p:spPr>
        <p:txBody>
          <a:bodyPr>
            <a:normAutofit/>
          </a:bodyPr>
          <a:lstStyle>
            <a:lvl1pPr marL="0" indent="0" algn="l">
              <a:lnSpc>
                <a:spcPct val="100000"/>
              </a:lnSpc>
              <a:spcBef>
                <a:spcPts val="0"/>
              </a:spcBef>
              <a:buNone/>
              <a:defRPr sz="22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4" name="Marcador de contenido 12">
            <a:extLst>
              <a:ext uri="{FF2B5EF4-FFF2-40B4-BE49-F238E27FC236}">
                <a16:creationId xmlns:a16="http://schemas.microsoft.com/office/drawing/2014/main" id="{C3B64B8C-BDE2-4B15-B88A-F03F10DF46C3}"/>
              </a:ext>
            </a:extLst>
          </p:cNvPr>
          <p:cNvSpPr>
            <a:spLocks noGrp="1"/>
          </p:cNvSpPr>
          <p:nvPr>
            <p:ph sz="quarter" idx="15"/>
          </p:nvPr>
        </p:nvSpPr>
        <p:spPr>
          <a:xfrm>
            <a:off x="363625" y="1616652"/>
            <a:ext cx="5773738" cy="5083402"/>
          </a:xfrm>
        </p:spPr>
        <p:txBody>
          <a:bodyPr/>
          <a:lstStyle>
            <a:lvl1pPr>
              <a:defRPr>
                <a:latin typeface="Nirmala UI" panose="020B0502040204020203" pitchFamily="34" charset="0"/>
                <a:ea typeface="Nirmala UI" panose="020B0502040204020203" pitchFamily="34" charset="0"/>
                <a:cs typeface="Nirmala UI" panose="020B0502040204020203" pitchFamily="34" charset="0"/>
              </a:defRPr>
            </a:lvl1pPr>
            <a:lvl2pPr>
              <a:defRPr>
                <a:latin typeface="Nirmala UI" panose="020B0502040204020203" pitchFamily="34" charset="0"/>
                <a:ea typeface="Nirmala UI" panose="020B0502040204020203" pitchFamily="34" charset="0"/>
                <a:cs typeface="Nirmala UI" panose="020B0502040204020203" pitchFamily="34" charset="0"/>
              </a:defRPr>
            </a:lvl2pPr>
            <a:lvl3pPr>
              <a:defRPr>
                <a:latin typeface="Nirmala UI" panose="020B0502040204020203" pitchFamily="34" charset="0"/>
                <a:ea typeface="Nirmala UI" panose="020B0502040204020203" pitchFamily="34" charset="0"/>
                <a:cs typeface="Nirmala UI" panose="020B0502040204020203" pitchFamily="34" charset="0"/>
              </a:defRPr>
            </a:lvl3pPr>
            <a:lvl4pPr>
              <a:defRPr>
                <a:latin typeface="Nirmala UI" panose="020B0502040204020203" pitchFamily="34" charset="0"/>
                <a:ea typeface="Nirmala UI" panose="020B0502040204020203" pitchFamily="34" charset="0"/>
                <a:cs typeface="Nirmala UI" panose="020B0502040204020203" pitchFamily="34" charset="0"/>
              </a:defRPr>
            </a:lvl4pPr>
            <a:lvl5pPr>
              <a:defRPr>
                <a:latin typeface="Nirmala UI" panose="020B0502040204020203" pitchFamily="34" charset="0"/>
                <a:ea typeface="Nirmala UI" panose="020B0502040204020203" pitchFamily="34" charset="0"/>
                <a:cs typeface="Nirmala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176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G - Lef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0" y="0"/>
            <a:ext cx="5773737" cy="6858000"/>
          </a:xfrm>
        </p:spPr>
        <p:txBody>
          <a:bodyPr/>
          <a:lstStyle/>
          <a:p>
            <a:r>
              <a:rPr lang="en-US"/>
              <a:t>Click icon to add picture</a:t>
            </a:r>
            <a:endParaRPr lang="en-US" dirty="0"/>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6023118" y="191197"/>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22" name="12 CuadroTexto">
            <a:extLst>
              <a:ext uri="{FF2B5EF4-FFF2-40B4-BE49-F238E27FC236}">
                <a16:creationId xmlns:a16="http://schemas.microsoft.com/office/drawing/2014/main" id="{277CDA57-E153-4FD2-BDFF-CC9340AAFFF7}"/>
              </a:ext>
            </a:extLst>
          </p:cNvPr>
          <p:cNvSpPr txBox="1"/>
          <p:nvPr userDrawn="1"/>
        </p:nvSpPr>
        <p:spPr>
          <a:xfrm>
            <a:off x="5692686" y="6328516"/>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2" name="12 CuadroTexto">
            <a:extLst>
              <a:ext uri="{FF2B5EF4-FFF2-40B4-BE49-F238E27FC236}">
                <a16:creationId xmlns:a16="http://schemas.microsoft.com/office/drawing/2014/main" id="{BC69DD40-68DD-4DC2-8143-44F5E888685D}"/>
              </a:ext>
            </a:extLst>
          </p:cNvPr>
          <p:cNvSpPr txBox="1"/>
          <p:nvPr userDrawn="1"/>
        </p:nvSpPr>
        <p:spPr>
          <a:xfrm>
            <a:off x="567690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8" name="Marcador de contenido 12">
            <a:extLst>
              <a:ext uri="{FF2B5EF4-FFF2-40B4-BE49-F238E27FC236}">
                <a16:creationId xmlns:a16="http://schemas.microsoft.com/office/drawing/2014/main" id="{1C517AE3-2BFF-41D9-B6BC-43EE3EEF64CA}"/>
              </a:ext>
            </a:extLst>
          </p:cNvPr>
          <p:cNvSpPr>
            <a:spLocks noGrp="1"/>
          </p:cNvSpPr>
          <p:nvPr>
            <p:ph sz="quarter" idx="13"/>
          </p:nvPr>
        </p:nvSpPr>
        <p:spPr>
          <a:xfrm>
            <a:off x="6023118" y="1157288"/>
            <a:ext cx="5773738" cy="5509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493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G - Left Image w/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0" y="0"/>
            <a:ext cx="5773737" cy="6858000"/>
          </a:xfrm>
        </p:spPr>
        <p:txBody>
          <a:bodyPr/>
          <a:lstStyle/>
          <a:p>
            <a:r>
              <a:rPr lang="en-US"/>
              <a:t>Click icon to add picture</a:t>
            </a:r>
            <a:endParaRPr lang="en-US" dirty="0"/>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6023118" y="157945"/>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25" name="Marcador de texto 2">
            <a:extLst>
              <a:ext uri="{FF2B5EF4-FFF2-40B4-BE49-F238E27FC236}">
                <a16:creationId xmlns:a16="http://schemas.microsoft.com/office/drawing/2014/main" id="{16D37ECC-44BB-4628-A4D2-45DBAADB5DFD}"/>
              </a:ext>
            </a:extLst>
          </p:cNvPr>
          <p:cNvSpPr>
            <a:spLocks noGrp="1"/>
          </p:cNvSpPr>
          <p:nvPr>
            <p:ph type="body" sz="quarter" idx="12"/>
          </p:nvPr>
        </p:nvSpPr>
        <p:spPr>
          <a:xfrm>
            <a:off x="6023118" y="1106474"/>
            <a:ext cx="5773738" cy="450850"/>
          </a:xfrm>
        </p:spPr>
        <p:txBody>
          <a:bodyPr>
            <a:normAutofit/>
          </a:bodyPr>
          <a:lstStyle>
            <a:lvl1pPr marL="0" indent="0" algn="l">
              <a:lnSpc>
                <a:spcPct val="100000"/>
              </a:lnSpc>
              <a:spcBef>
                <a:spcPts val="0"/>
              </a:spcBef>
              <a:buNone/>
              <a:defRPr sz="22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4" name="12 CuadroTexto">
            <a:extLst>
              <a:ext uri="{FF2B5EF4-FFF2-40B4-BE49-F238E27FC236}">
                <a16:creationId xmlns:a16="http://schemas.microsoft.com/office/drawing/2014/main" id="{2CDFD587-6BA8-4024-9428-37C8CE6D1178}"/>
              </a:ext>
            </a:extLst>
          </p:cNvPr>
          <p:cNvSpPr txBox="1"/>
          <p:nvPr userDrawn="1"/>
        </p:nvSpPr>
        <p:spPr>
          <a:xfrm>
            <a:off x="5692686" y="6328516"/>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6" name="12 CuadroTexto">
            <a:extLst>
              <a:ext uri="{FF2B5EF4-FFF2-40B4-BE49-F238E27FC236}">
                <a16:creationId xmlns:a16="http://schemas.microsoft.com/office/drawing/2014/main" id="{A060210C-951C-4154-A0D5-1A7507A5D345}"/>
              </a:ext>
            </a:extLst>
          </p:cNvPr>
          <p:cNvSpPr txBox="1"/>
          <p:nvPr userDrawn="1"/>
        </p:nvSpPr>
        <p:spPr>
          <a:xfrm>
            <a:off x="567690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24" name="Marcador de contenido 12">
            <a:extLst>
              <a:ext uri="{FF2B5EF4-FFF2-40B4-BE49-F238E27FC236}">
                <a16:creationId xmlns:a16="http://schemas.microsoft.com/office/drawing/2014/main" id="{CCE1D692-4DDE-47E5-A2D6-74541CCFBBFB}"/>
              </a:ext>
            </a:extLst>
          </p:cNvPr>
          <p:cNvSpPr>
            <a:spLocks noGrp="1"/>
          </p:cNvSpPr>
          <p:nvPr>
            <p:ph sz="quarter" idx="13"/>
          </p:nvPr>
        </p:nvSpPr>
        <p:spPr>
          <a:xfrm>
            <a:off x="6023118" y="1631005"/>
            <a:ext cx="5773738" cy="506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812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G - Comparative">
    <p:spTree>
      <p:nvGrpSpPr>
        <p:cNvPr id="1" name=""/>
        <p:cNvGrpSpPr/>
        <p:nvPr/>
      </p:nvGrpSpPr>
      <p:grpSpPr>
        <a:xfrm>
          <a:off x="0" y="0"/>
          <a:ext cx="0" cy="0"/>
          <a:chOff x="0" y="0"/>
          <a:chExt cx="0" cy="0"/>
        </a:xfrm>
      </p:grpSpPr>
      <p:sp>
        <p:nvSpPr>
          <p:cNvPr id="16" name="Título 6">
            <a:extLst>
              <a:ext uri="{FF2B5EF4-FFF2-40B4-BE49-F238E27FC236}">
                <a16:creationId xmlns:a16="http://schemas.microsoft.com/office/drawing/2014/main" id="{A8FCA4AD-078F-4213-9787-5C57E8308A96}"/>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12" name="Marcador de contenido 12">
            <a:extLst>
              <a:ext uri="{FF2B5EF4-FFF2-40B4-BE49-F238E27FC236}">
                <a16:creationId xmlns:a16="http://schemas.microsoft.com/office/drawing/2014/main" id="{4A96FD85-37EC-4348-B913-7134C283A36F}"/>
              </a:ext>
            </a:extLst>
          </p:cNvPr>
          <p:cNvSpPr>
            <a:spLocks noGrp="1"/>
          </p:cNvSpPr>
          <p:nvPr>
            <p:ph sz="quarter" idx="15"/>
          </p:nvPr>
        </p:nvSpPr>
        <p:spPr>
          <a:xfrm>
            <a:off x="363627" y="1160890"/>
            <a:ext cx="5591900"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Marcador de contenido 12">
            <a:extLst>
              <a:ext uri="{FF2B5EF4-FFF2-40B4-BE49-F238E27FC236}">
                <a16:creationId xmlns:a16="http://schemas.microsoft.com/office/drawing/2014/main" id="{AF04E86D-8D36-4B03-B728-FCA7EAADAA8B}"/>
              </a:ext>
            </a:extLst>
          </p:cNvPr>
          <p:cNvSpPr>
            <a:spLocks noGrp="1"/>
          </p:cNvSpPr>
          <p:nvPr>
            <p:ph sz="quarter" idx="13"/>
          </p:nvPr>
        </p:nvSpPr>
        <p:spPr>
          <a:xfrm>
            <a:off x="6236473" y="1160890"/>
            <a:ext cx="5591900"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0079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G - Comparative w/ Title">
    <p:spTree>
      <p:nvGrpSpPr>
        <p:cNvPr id="1" name=""/>
        <p:cNvGrpSpPr/>
        <p:nvPr/>
      </p:nvGrpSpPr>
      <p:grpSpPr>
        <a:xfrm>
          <a:off x="0" y="0"/>
          <a:ext cx="0" cy="0"/>
          <a:chOff x="0" y="0"/>
          <a:chExt cx="0" cy="0"/>
        </a:xfrm>
      </p:grpSpPr>
      <p:sp>
        <p:nvSpPr>
          <p:cNvPr id="7" name="Marcador de texto 2">
            <a:extLst>
              <a:ext uri="{FF2B5EF4-FFF2-40B4-BE49-F238E27FC236}">
                <a16:creationId xmlns:a16="http://schemas.microsoft.com/office/drawing/2014/main" id="{5772F5E9-22FC-432E-AE41-456666D836C9}"/>
              </a:ext>
            </a:extLst>
          </p:cNvPr>
          <p:cNvSpPr>
            <a:spLocks noGrp="1"/>
          </p:cNvSpPr>
          <p:nvPr>
            <p:ph type="body" sz="quarter" idx="12"/>
          </p:nvPr>
        </p:nvSpPr>
        <p:spPr>
          <a:xfrm>
            <a:off x="363625" y="1099298"/>
            <a:ext cx="5597902" cy="450850"/>
          </a:xfrm>
        </p:spPr>
        <p:txBody>
          <a:bodyPr>
            <a:normAutofit/>
          </a:bodyPr>
          <a:lstStyle>
            <a:lvl1pPr marL="0" indent="0" algn="l">
              <a:lnSpc>
                <a:spcPct val="100000"/>
              </a:lnSpc>
              <a:spcBef>
                <a:spcPts val="0"/>
              </a:spcBef>
              <a:buNone/>
              <a:defRPr sz="2200" b="0">
                <a:solidFill>
                  <a:srgbClr val="E6472A"/>
                </a:solidFill>
                <a:latin typeface="+mj-lt"/>
              </a:defRPr>
            </a:lvl1pPr>
          </a:lstStyle>
          <a:p>
            <a:pPr lvl="0"/>
            <a:r>
              <a:rPr lang="en-US"/>
              <a:t>Click to edit Master text styles</a:t>
            </a:r>
          </a:p>
        </p:txBody>
      </p:sp>
      <p:sp>
        <p:nvSpPr>
          <p:cNvPr id="8" name="Marcador de texto 2">
            <a:extLst>
              <a:ext uri="{FF2B5EF4-FFF2-40B4-BE49-F238E27FC236}">
                <a16:creationId xmlns:a16="http://schemas.microsoft.com/office/drawing/2014/main" id="{AA38137A-A6DE-4147-AB34-0AAAFA17BC83}"/>
              </a:ext>
            </a:extLst>
          </p:cNvPr>
          <p:cNvSpPr>
            <a:spLocks noGrp="1"/>
          </p:cNvSpPr>
          <p:nvPr>
            <p:ph type="body" sz="quarter" idx="14"/>
          </p:nvPr>
        </p:nvSpPr>
        <p:spPr>
          <a:xfrm>
            <a:off x="6226911" y="1102069"/>
            <a:ext cx="5597902" cy="450850"/>
          </a:xfrm>
        </p:spPr>
        <p:txBody>
          <a:bodyPr>
            <a:normAutofit/>
          </a:bodyPr>
          <a:lstStyle>
            <a:lvl1pPr marL="0" indent="0" algn="l">
              <a:lnSpc>
                <a:spcPct val="100000"/>
              </a:lnSpc>
              <a:spcBef>
                <a:spcPts val="0"/>
              </a:spcBef>
              <a:buNone/>
              <a:defRPr sz="2200" b="0">
                <a:solidFill>
                  <a:srgbClr val="E6472A"/>
                </a:solidFill>
                <a:latin typeface="+mj-lt"/>
              </a:defRPr>
            </a:lvl1pPr>
          </a:lstStyle>
          <a:p>
            <a:pPr lvl="0"/>
            <a:r>
              <a:rPr lang="en-US"/>
              <a:t>Click to edit Master text styles</a:t>
            </a:r>
          </a:p>
        </p:txBody>
      </p:sp>
      <p:sp>
        <p:nvSpPr>
          <p:cNvPr id="12" name="Marcador de contenido 12">
            <a:extLst>
              <a:ext uri="{FF2B5EF4-FFF2-40B4-BE49-F238E27FC236}">
                <a16:creationId xmlns:a16="http://schemas.microsoft.com/office/drawing/2014/main" id="{6791A735-B587-4F40-BFF7-E6B36A921914}"/>
              </a:ext>
            </a:extLst>
          </p:cNvPr>
          <p:cNvSpPr>
            <a:spLocks noGrp="1"/>
          </p:cNvSpPr>
          <p:nvPr>
            <p:ph sz="quarter" idx="15"/>
          </p:nvPr>
        </p:nvSpPr>
        <p:spPr>
          <a:xfrm>
            <a:off x="363627" y="1616652"/>
            <a:ext cx="5591900" cy="508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Marcador de contenido 12">
            <a:extLst>
              <a:ext uri="{FF2B5EF4-FFF2-40B4-BE49-F238E27FC236}">
                <a16:creationId xmlns:a16="http://schemas.microsoft.com/office/drawing/2014/main" id="{46D2882B-66DC-471E-99DA-51CB0A37A170}"/>
              </a:ext>
            </a:extLst>
          </p:cNvPr>
          <p:cNvSpPr>
            <a:spLocks noGrp="1"/>
          </p:cNvSpPr>
          <p:nvPr>
            <p:ph sz="quarter" idx="13"/>
          </p:nvPr>
        </p:nvSpPr>
        <p:spPr>
          <a:xfrm>
            <a:off x="6236473" y="1616652"/>
            <a:ext cx="5591900" cy="508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ítulo 6">
            <a:extLst>
              <a:ext uri="{FF2B5EF4-FFF2-40B4-BE49-F238E27FC236}">
                <a16:creationId xmlns:a16="http://schemas.microsoft.com/office/drawing/2014/main" id="{D5848A9C-4C92-4847-BEE8-6E8A2E9F8889}"/>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Tree>
    <p:extLst>
      <p:ext uri="{BB962C8B-B14F-4D97-AF65-F5344CB8AC3E}">
        <p14:creationId xmlns:p14="http://schemas.microsoft.com/office/powerpoint/2010/main" val="58868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G - Full Content">
    <p:spTree>
      <p:nvGrpSpPr>
        <p:cNvPr id="1" name=""/>
        <p:cNvGrpSpPr/>
        <p:nvPr/>
      </p:nvGrpSpPr>
      <p:grpSpPr>
        <a:xfrm>
          <a:off x="0" y="0"/>
          <a:ext cx="0" cy="0"/>
          <a:chOff x="0" y="0"/>
          <a:chExt cx="0" cy="0"/>
        </a:xfrm>
      </p:grpSpPr>
      <p:sp>
        <p:nvSpPr>
          <p:cNvPr id="6" name="Marcador de contenido 12">
            <a:extLst>
              <a:ext uri="{FF2B5EF4-FFF2-40B4-BE49-F238E27FC236}">
                <a16:creationId xmlns:a16="http://schemas.microsoft.com/office/drawing/2014/main" id="{69F29F11-D177-4DED-AE3A-B17C8B9C3F01}"/>
              </a:ext>
            </a:extLst>
          </p:cNvPr>
          <p:cNvSpPr>
            <a:spLocks noGrp="1"/>
          </p:cNvSpPr>
          <p:nvPr>
            <p:ph sz="quarter" idx="10"/>
          </p:nvPr>
        </p:nvSpPr>
        <p:spPr>
          <a:xfrm>
            <a:off x="363626" y="1147156"/>
            <a:ext cx="11457072" cy="5552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ítulo 6">
            <a:extLst>
              <a:ext uri="{FF2B5EF4-FFF2-40B4-BE49-F238E27FC236}">
                <a16:creationId xmlns:a16="http://schemas.microsoft.com/office/drawing/2014/main" id="{D1448822-94A5-45AB-8041-E37A06A7FE5E}"/>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Tree>
    <p:extLst>
      <p:ext uri="{BB962C8B-B14F-4D97-AF65-F5344CB8AC3E}">
        <p14:creationId xmlns:p14="http://schemas.microsoft.com/office/powerpoint/2010/main" val="367101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G - Agenda">
    <p:spTree>
      <p:nvGrpSpPr>
        <p:cNvPr id="1" name=""/>
        <p:cNvGrpSpPr/>
        <p:nvPr/>
      </p:nvGrpSpPr>
      <p:grpSpPr>
        <a:xfrm>
          <a:off x="0" y="0"/>
          <a:ext cx="0" cy="0"/>
          <a:chOff x="0" y="0"/>
          <a:chExt cx="0" cy="0"/>
        </a:xfrm>
      </p:grpSpPr>
      <p:pic>
        <p:nvPicPr>
          <p:cNvPr id="4" name="Picture 3" descr="A close up of a piece of paper&#10;&#10;Description automatically generated">
            <a:extLst>
              <a:ext uri="{FF2B5EF4-FFF2-40B4-BE49-F238E27FC236}">
                <a16:creationId xmlns:a16="http://schemas.microsoft.com/office/drawing/2014/main" id="{1046FB80-1CE2-4C5F-B5A1-7050FC18A2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70170" y="0"/>
            <a:ext cx="5921829" cy="6858000"/>
          </a:xfrm>
          <a:prstGeom prst="rect">
            <a:avLst/>
          </a:prstGeom>
        </p:spPr>
      </p:pic>
      <p:sp>
        <p:nvSpPr>
          <p:cNvPr id="5" name="Título 6">
            <a:extLst>
              <a:ext uri="{FF2B5EF4-FFF2-40B4-BE49-F238E27FC236}">
                <a16:creationId xmlns:a16="http://schemas.microsoft.com/office/drawing/2014/main" id="{6D6A79BA-6CCE-453E-B691-2E3AE4A93D1F}"/>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7" name="Marcador de contenido 12">
            <a:extLst>
              <a:ext uri="{FF2B5EF4-FFF2-40B4-BE49-F238E27FC236}">
                <a16:creationId xmlns:a16="http://schemas.microsoft.com/office/drawing/2014/main" id="{D2864CA4-5DD9-4746-8340-0456943135DE}"/>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clipart&#10;&#10;Description automatically generated">
            <a:extLst>
              <a:ext uri="{FF2B5EF4-FFF2-40B4-BE49-F238E27FC236}">
                <a16:creationId xmlns:a16="http://schemas.microsoft.com/office/drawing/2014/main" id="{DD44831B-3E33-4065-8354-565F413ACC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3427299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G - Full content w/ Title">
    <p:spTree>
      <p:nvGrpSpPr>
        <p:cNvPr id="1" name=""/>
        <p:cNvGrpSpPr/>
        <p:nvPr/>
      </p:nvGrpSpPr>
      <p:grpSpPr>
        <a:xfrm>
          <a:off x="0" y="0"/>
          <a:ext cx="0" cy="0"/>
          <a:chOff x="0" y="0"/>
          <a:chExt cx="0" cy="0"/>
        </a:xfrm>
      </p:grpSpPr>
      <p:sp>
        <p:nvSpPr>
          <p:cNvPr id="6" name="Marcador de contenido 12">
            <a:extLst>
              <a:ext uri="{FF2B5EF4-FFF2-40B4-BE49-F238E27FC236}">
                <a16:creationId xmlns:a16="http://schemas.microsoft.com/office/drawing/2014/main" id="{69F29F11-D177-4DED-AE3A-B17C8B9C3F01}"/>
              </a:ext>
            </a:extLst>
          </p:cNvPr>
          <p:cNvSpPr>
            <a:spLocks noGrp="1"/>
          </p:cNvSpPr>
          <p:nvPr>
            <p:ph sz="quarter" idx="10"/>
          </p:nvPr>
        </p:nvSpPr>
        <p:spPr>
          <a:xfrm>
            <a:off x="363626" y="1147155"/>
            <a:ext cx="11457072" cy="4234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Marcador de contenido 12">
            <a:extLst>
              <a:ext uri="{FF2B5EF4-FFF2-40B4-BE49-F238E27FC236}">
                <a16:creationId xmlns:a16="http://schemas.microsoft.com/office/drawing/2014/main" id="{310F4B99-FFDB-4BCA-BF6D-3AC77BDA447D}"/>
              </a:ext>
            </a:extLst>
          </p:cNvPr>
          <p:cNvSpPr>
            <a:spLocks noGrp="1"/>
          </p:cNvSpPr>
          <p:nvPr>
            <p:ph sz="quarter" idx="11"/>
          </p:nvPr>
        </p:nvSpPr>
        <p:spPr>
          <a:xfrm>
            <a:off x="363626" y="5555066"/>
            <a:ext cx="11457072" cy="1144988"/>
          </a:xfrm>
        </p:spPr>
        <p:txBody>
          <a:bodyPr/>
          <a:lstStyle>
            <a:lvl2pPr marL="457200" indent="0">
              <a:buNone/>
              <a:defRPr/>
            </a:lvl2pPr>
          </a:lstStyle>
          <a:p>
            <a:pPr lvl="0"/>
            <a:r>
              <a:rPr lang="en-US"/>
              <a:t>Click to edit Master text styles</a:t>
            </a:r>
          </a:p>
        </p:txBody>
      </p:sp>
      <p:sp>
        <p:nvSpPr>
          <p:cNvPr id="10" name="Título 6">
            <a:extLst>
              <a:ext uri="{FF2B5EF4-FFF2-40B4-BE49-F238E27FC236}">
                <a16:creationId xmlns:a16="http://schemas.microsoft.com/office/drawing/2014/main" id="{6FC87E17-1ED5-4E1E-A4D5-C8A8E7BDB00E}"/>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Tree>
    <p:extLst>
      <p:ext uri="{BB962C8B-B14F-4D97-AF65-F5344CB8AC3E}">
        <p14:creationId xmlns:p14="http://schemas.microsoft.com/office/powerpoint/2010/main" val="2993216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G - AO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06730-6A3B-48BD-9FFE-2CEFB21A3C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5621" y="1376282"/>
            <a:ext cx="4678204" cy="4708337"/>
          </a:xfrm>
          <a:prstGeom prst="rect">
            <a:avLst/>
          </a:prstGeom>
        </p:spPr>
      </p:pic>
      <p:sp>
        <p:nvSpPr>
          <p:cNvPr id="10" name="Marcador de contenido 12">
            <a:extLst>
              <a:ext uri="{FF2B5EF4-FFF2-40B4-BE49-F238E27FC236}">
                <a16:creationId xmlns:a16="http://schemas.microsoft.com/office/drawing/2014/main" id="{DE0850BD-DEBB-49F5-9A56-5D32024D16F4}"/>
              </a:ext>
            </a:extLst>
          </p:cNvPr>
          <p:cNvSpPr>
            <a:spLocks noGrp="1"/>
          </p:cNvSpPr>
          <p:nvPr>
            <p:ph sz="quarter" idx="12"/>
          </p:nvPr>
        </p:nvSpPr>
        <p:spPr>
          <a:xfrm>
            <a:off x="363627" y="1149962"/>
            <a:ext cx="5591900" cy="555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ítulo 6">
            <a:extLst>
              <a:ext uri="{FF2B5EF4-FFF2-40B4-BE49-F238E27FC236}">
                <a16:creationId xmlns:a16="http://schemas.microsoft.com/office/drawing/2014/main" id="{D799D3B2-2B7E-4DA5-B929-FA11987C5794}"/>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Tree>
    <p:extLst>
      <p:ext uri="{BB962C8B-B14F-4D97-AF65-F5344CB8AC3E}">
        <p14:creationId xmlns:p14="http://schemas.microsoft.com/office/powerpoint/2010/main" val="3409975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G - Hybrid Agile">
    <p:spTree>
      <p:nvGrpSpPr>
        <p:cNvPr id="1" name=""/>
        <p:cNvGrpSpPr/>
        <p:nvPr/>
      </p:nvGrpSpPr>
      <p:grpSpPr>
        <a:xfrm>
          <a:off x="0" y="0"/>
          <a:ext cx="0" cy="0"/>
          <a:chOff x="0" y="0"/>
          <a:chExt cx="0" cy="0"/>
        </a:xfrm>
      </p:grpSpPr>
      <p:sp>
        <p:nvSpPr>
          <p:cNvPr id="11" name="Marcador de contenido 12">
            <a:extLst>
              <a:ext uri="{FF2B5EF4-FFF2-40B4-BE49-F238E27FC236}">
                <a16:creationId xmlns:a16="http://schemas.microsoft.com/office/drawing/2014/main" id="{838BAF73-4804-4635-8F0E-02480F42D7B4}"/>
              </a:ext>
            </a:extLst>
          </p:cNvPr>
          <p:cNvSpPr>
            <a:spLocks noGrp="1"/>
          </p:cNvSpPr>
          <p:nvPr>
            <p:ph sz="quarter" idx="12"/>
          </p:nvPr>
        </p:nvSpPr>
        <p:spPr>
          <a:xfrm>
            <a:off x="363627" y="1149962"/>
            <a:ext cx="5591900" cy="555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ítulo 6">
            <a:extLst>
              <a:ext uri="{FF2B5EF4-FFF2-40B4-BE49-F238E27FC236}">
                <a16:creationId xmlns:a16="http://schemas.microsoft.com/office/drawing/2014/main" id="{CC34F342-3DFC-49EB-AB56-983AAFC5BD59}"/>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14" name="Picture 13" descr="A close up of a logo&#10;&#10;Description automatically generated">
            <a:extLst>
              <a:ext uri="{FF2B5EF4-FFF2-40B4-BE49-F238E27FC236}">
                <a16:creationId xmlns:a16="http://schemas.microsoft.com/office/drawing/2014/main" id="{9AC22D49-9052-44FF-8AF4-2F1C6B1801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3335" y="2167655"/>
            <a:ext cx="5394149" cy="2905278"/>
          </a:xfrm>
          <a:prstGeom prst="rect">
            <a:avLst/>
          </a:prstGeom>
        </p:spPr>
      </p:pic>
    </p:spTree>
    <p:extLst>
      <p:ext uri="{BB962C8B-B14F-4D97-AF65-F5344CB8AC3E}">
        <p14:creationId xmlns:p14="http://schemas.microsoft.com/office/powerpoint/2010/main" val="21246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LG - DevOps">
    <p:spTree>
      <p:nvGrpSpPr>
        <p:cNvPr id="1" name=""/>
        <p:cNvGrpSpPr/>
        <p:nvPr/>
      </p:nvGrpSpPr>
      <p:grpSpPr>
        <a:xfrm>
          <a:off x="0" y="0"/>
          <a:ext cx="0" cy="0"/>
          <a:chOff x="0" y="0"/>
          <a:chExt cx="0" cy="0"/>
        </a:xfrm>
      </p:grpSpPr>
      <p:sp>
        <p:nvSpPr>
          <p:cNvPr id="10" name="Marcador de contenido 12">
            <a:extLst>
              <a:ext uri="{FF2B5EF4-FFF2-40B4-BE49-F238E27FC236}">
                <a16:creationId xmlns:a16="http://schemas.microsoft.com/office/drawing/2014/main" id="{BCE5AEC3-30D2-47B4-BDC9-1542C9A52698}"/>
              </a:ext>
            </a:extLst>
          </p:cNvPr>
          <p:cNvSpPr>
            <a:spLocks noGrp="1"/>
          </p:cNvSpPr>
          <p:nvPr>
            <p:ph sz="quarter" idx="12"/>
          </p:nvPr>
        </p:nvSpPr>
        <p:spPr>
          <a:xfrm>
            <a:off x="363627" y="1149962"/>
            <a:ext cx="5591900" cy="5550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ítulo 6">
            <a:extLst>
              <a:ext uri="{FF2B5EF4-FFF2-40B4-BE49-F238E27FC236}">
                <a16:creationId xmlns:a16="http://schemas.microsoft.com/office/drawing/2014/main" id="{3D3162D2-595A-4988-B9D3-BAA93A25779E}"/>
              </a:ext>
            </a:extLst>
          </p:cNvPr>
          <p:cNvSpPr>
            <a:spLocks noGrp="1"/>
          </p:cNvSpPr>
          <p:nvPr>
            <p:ph type="title"/>
          </p:nvPr>
        </p:nvSpPr>
        <p:spPr>
          <a:xfrm>
            <a:off x="363626" y="157946"/>
            <a:ext cx="11457072" cy="874848"/>
          </a:xfrm>
        </p:spPr>
        <p:txBody>
          <a:bodyPr>
            <a:normAutofit/>
          </a:bodyPr>
          <a:lstStyle>
            <a:lvl1pPr algn="ctr" defTabSz="914400">
              <a:defRPr sz="4000" b="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14" name="Picture 13">
            <a:extLst>
              <a:ext uri="{FF2B5EF4-FFF2-40B4-BE49-F238E27FC236}">
                <a16:creationId xmlns:a16="http://schemas.microsoft.com/office/drawing/2014/main" id="{9F13BA61-849A-44B8-B0E0-4826F89DDC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36973" y="2473785"/>
            <a:ext cx="4986116" cy="2407721"/>
          </a:xfrm>
          <a:prstGeom prst="rect">
            <a:avLst/>
          </a:prstGeom>
        </p:spPr>
      </p:pic>
    </p:spTree>
    <p:extLst>
      <p:ext uri="{BB962C8B-B14F-4D97-AF65-F5344CB8AC3E}">
        <p14:creationId xmlns:p14="http://schemas.microsoft.com/office/powerpoint/2010/main" val="2312433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5F6B4E67-1BA8-4FE9-ABBB-5AA7FC1C83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2855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B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EFA81-6B44-4E57-AF00-64CF0E3502B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70116" y="0"/>
            <a:ext cx="8221884" cy="6857999"/>
          </a:xfrm>
          <a:prstGeom prst="rect">
            <a:avLst/>
          </a:prstGeom>
        </p:spPr>
      </p:pic>
      <p:grpSp>
        <p:nvGrpSpPr>
          <p:cNvPr id="6" name="Group 5">
            <a:extLst>
              <a:ext uri="{FF2B5EF4-FFF2-40B4-BE49-F238E27FC236}">
                <a16:creationId xmlns:a16="http://schemas.microsoft.com/office/drawing/2014/main" id="{FBDA1E01-154A-467D-8BDC-6332D2000E1F}"/>
              </a:ext>
            </a:extLst>
          </p:cNvPr>
          <p:cNvGrpSpPr/>
          <p:nvPr userDrawn="1"/>
        </p:nvGrpSpPr>
        <p:grpSpPr>
          <a:xfrm>
            <a:off x="576600" y="2002419"/>
            <a:ext cx="4170025" cy="2301387"/>
            <a:chOff x="576600" y="2002419"/>
            <a:chExt cx="4170025" cy="2301387"/>
          </a:xfrm>
        </p:grpSpPr>
        <p:pic>
          <p:nvPicPr>
            <p:cNvPr id="7" name="Picture 6" descr="A close up of a logo&#10;&#10;Description automatically generated">
              <a:extLst>
                <a:ext uri="{FF2B5EF4-FFF2-40B4-BE49-F238E27FC236}">
                  <a16:creationId xmlns:a16="http://schemas.microsoft.com/office/drawing/2014/main" id="{0F0420B5-6823-41F5-8971-0D7A378E6A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4201" y="2002419"/>
              <a:ext cx="3172944" cy="1426579"/>
            </a:xfrm>
            <a:prstGeom prst="rect">
              <a:avLst/>
            </a:prstGeom>
          </p:spPr>
        </p:pic>
        <p:pic>
          <p:nvPicPr>
            <p:cNvPr id="8" name="Picture 7">
              <a:extLst>
                <a:ext uri="{FF2B5EF4-FFF2-40B4-BE49-F238E27FC236}">
                  <a16:creationId xmlns:a16="http://schemas.microsoft.com/office/drawing/2014/main" id="{61865F54-2963-4B54-84F4-5CFE748E6DA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76600" y="3962400"/>
              <a:ext cx="4170025" cy="341406"/>
            </a:xfrm>
            <a:prstGeom prst="rect">
              <a:avLst/>
            </a:prstGeom>
          </p:spPr>
        </p:pic>
      </p:grpSp>
      <p:pic>
        <p:nvPicPr>
          <p:cNvPr id="4" name="MS logo gray - EMF" descr="Microsoft logo, gray text version">
            <a:extLst>
              <a:ext uri="{FF2B5EF4-FFF2-40B4-BE49-F238E27FC236}">
                <a16:creationId xmlns:a16="http://schemas.microsoft.com/office/drawing/2014/main" id="{C6285A8E-7DD0-4D6D-9D51-224C83AE76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1031578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860D136F-C7CA-4CA3-9DAF-10608365C3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7" name="Text Placeholder 4">
            <a:extLst>
              <a:ext uri="{FF2B5EF4-FFF2-40B4-BE49-F238E27FC236}">
                <a16:creationId xmlns:a16="http://schemas.microsoft.com/office/drawing/2014/main" id="{38869610-2E08-49D2-959D-1CE22A31B3E1}"/>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Title 1">
            <a:extLst>
              <a:ext uri="{FF2B5EF4-FFF2-40B4-BE49-F238E27FC236}">
                <a16:creationId xmlns:a16="http://schemas.microsoft.com/office/drawing/2014/main" id="{F79C526A-A022-43D8-B4A9-49B4FA210BD5}"/>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pic>
        <p:nvPicPr>
          <p:cNvPr id="9" name="Picture 8">
            <a:extLst>
              <a:ext uri="{FF2B5EF4-FFF2-40B4-BE49-F238E27FC236}">
                <a16:creationId xmlns:a16="http://schemas.microsoft.com/office/drawing/2014/main" id="{393F705E-8E29-42CB-99B0-F26F260FAFC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680" y="0"/>
            <a:ext cx="6781800" cy="6858000"/>
          </a:xfrm>
          <a:prstGeom prst="rect">
            <a:avLst/>
          </a:prstGeom>
        </p:spPr>
      </p:pic>
    </p:spTree>
    <p:extLst>
      <p:ext uri="{BB962C8B-B14F-4D97-AF65-F5344CB8AC3E}">
        <p14:creationId xmlns:p14="http://schemas.microsoft.com/office/powerpoint/2010/main" val="11901175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256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51179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9555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LG - Agend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lvl1pPr marL="342900" indent="-342900">
              <a:buFont typeface="+mj-lt"/>
              <a:buAutoNum type="arabicPeriod"/>
              <a:defRPr/>
            </a:lvl1pPr>
          </a:lstStyle>
          <a:p>
            <a:r>
              <a:rPr lang="en-US"/>
              <a:t>Click icon to add picture</a:t>
            </a:r>
            <a:endParaRPr lang="en-U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ítulo 6">
            <a:extLst>
              <a:ext uri="{FF2B5EF4-FFF2-40B4-BE49-F238E27FC236}">
                <a16:creationId xmlns:a16="http://schemas.microsoft.com/office/drawing/2014/main" id="{31D07A5F-9FF5-454D-AA47-650893518B03}"/>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4" name="Picture 3" descr="A picture containing object&#10;&#10;Description automatically generated">
            <a:extLst>
              <a:ext uri="{FF2B5EF4-FFF2-40B4-BE49-F238E27FC236}">
                <a16:creationId xmlns:a16="http://schemas.microsoft.com/office/drawing/2014/main" id="{C2CDAE4D-C911-4336-BA3A-2175DC00DF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18262" y="0"/>
            <a:ext cx="5772151" cy="685800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A0516700-BC43-4247-852D-5C80A2556E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2748830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3305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30991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57426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6F37BF82-E3E8-4302-A594-F65960CCC301}"/>
              </a:ext>
            </a:extLst>
          </p:cNvPr>
          <p:cNvSpPr>
            <a:spLocks noGrp="1"/>
          </p:cNvSpPr>
          <p:nvPr>
            <p:ph type="pic" sz="quarter" idx="11" hasCustomPrompt="1"/>
          </p:nvPr>
        </p:nvSpPr>
        <p:spPr bwMode="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937899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15F3E599-A73B-4F6C-B75E-DD31D9CC66E1}"/>
              </a:ext>
            </a:extLst>
          </p:cNvPr>
          <p:cNvSpPr>
            <a:spLocks noGrp="1"/>
          </p:cNvSpPr>
          <p:nvPr>
            <p:ph type="pic" sz="quarter" idx="11" hasCustomPrompt="1"/>
          </p:nvPr>
        </p:nvSpPr>
        <p:spPr bwMode="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9029540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455BA74A-B68F-4C77-B673-234DE65CED94}"/>
              </a:ext>
            </a:extLst>
          </p:cNvPr>
          <p:cNvSpPr>
            <a:spLocks noGrp="1"/>
          </p:cNvSpPr>
          <p:nvPr>
            <p:ph type="pic" sz="quarter" idx="11" hasCustomPrompt="1"/>
          </p:nvPr>
        </p:nvSpPr>
        <p:spPr bwMode="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1993552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F5BA314-EEF1-4FA5-9421-10A3E09F299D}"/>
              </a:ext>
            </a:extLst>
          </p:cNvPr>
          <p:cNvSpPr>
            <a:spLocks noGrp="1"/>
          </p:cNvSpPr>
          <p:nvPr>
            <p:ph type="pic" sz="quarter" idx="11" hasCustomPrompt="1"/>
          </p:nvPr>
        </p:nvSpPr>
        <p:spPr bwMode="gray">
          <a:xfrm>
            <a:off x="0" y="0"/>
            <a:ext cx="12192000" cy="4572000"/>
          </a:xfrm>
          <a:blipFill>
            <a:blip r:embed="rId2">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63148167"/>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A5C5B845-DAAF-49C9-A801-CF0C1DCAF2F1}"/>
              </a:ext>
            </a:extLst>
          </p:cNvPr>
          <p:cNvSpPr>
            <a:spLocks noGrp="1"/>
          </p:cNvSpPr>
          <p:nvPr>
            <p:ph type="pic" sz="quarter" idx="11" hasCustomPrompt="1"/>
          </p:nvPr>
        </p:nvSpPr>
        <p:spPr bwMode="gray">
          <a:xfrm>
            <a:off x="0" y="2286000"/>
            <a:ext cx="12192000" cy="4572000"/>
          </a:xfrm>
          <a:blipFill>
            <a:blip r:embed="rId2">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2965324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950B0ADB-4CF2-43A8-A831-1FED85185F53}"/>
              </a:ext>
            </a:extLst>
          </p:cNvPr>
          <p:cNvSpPr>
            <a:spLocks noGrp="1"/>
          </p:cNvSpPr>
          <p:nvPr>
            <p:ph type="pic" sz="quarter" idx="13" hasCustomPrompt="1"/>
          </p:nvPr>
        </p:nvSpPr>
        <p:spPr bwMode="gray">
          <a:xfrm>
            <a:off x="582612" y="2025650"/>
            <a:ext cx="5367528" cy="3474720"/>
          </a:xfrm>
          <a:blipFill>
            <a:blip r:embed="rId2">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Edit Master text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FE6EFC90-EAD0-4561-8EB5-3A7AE2F152FC}"/>
              </a:ext>
            </a:extLst>
          </p:cNvPr>
          <p:cNvSpPr>
            <a:spLocks noGrp="1"/>
          </p:cNvSpPr>
          <p:nvPr>
            <p:ph type="pic" sz="quarter" idx="19" hasCustomPrompt="1"/>
          </p:nvPr>
        </p:nvSpPr>
        <p:spPr bwMode="gray">
          <a:xfrm>
            <a:off x="6241860" y="2025650"/>
            <a:ext cx="5367528" cy="3474720"/>
          </a:xfrm>
          <a:blipFill>
            <a:blip r:embed="rId2">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5953990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Edit Master text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Edit Master text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C012BEEB-AF27-4BE4-A925-96C953F4316E}"/>
              </a:ext>
            </a:extLst>
          </p:cNvPr>
          <p:cNvSpPr>
            <a:spLocks noGrp="1"/>
          </p:cNvSpPr>
          <p:nvPr>
            <p:ph type="pic" sz="quarter" idx="19" hasCustomPrompt="1"/>
          </p:nvPr>
        </p:nvSpPr>
        <p:spPr bwMode="gray">
          <a:xfrm>
            <a:off x="582612" y="2025650"/>
            <a:ext cx="3474720" cy="3474720"/>
          </a:xfrm>
          <a:blipFill>
            <a:blip r:embed="rId2">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24995D37-C1DF-401B-B505-1D64A3229EB3}"/>
              </a:ext>
            </a:extLst>
          </p:cNvPr>
          <p:cNvSpPr>
            <a:spLocks noGrp="1"/>
          </p:cNvSpPr>
          <p:nvPr>
            <p:ph type="pic" sz="quarter" idx="20" hasCustomPrompt="1"/>
          </p:nvPr>
        </p:nvSpPr>
        <p:spPr bwMode="gray">
          <a:xfrm>
            <a:off x="4358957" y="2025650"/>
            <a:ext cx="3474720" cy="3474720"/>
          </a:xfrm>
          <a:blipFill>
            <a:blip r:embed="rId2">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39B5646A-BFF7-4F8B-9C11-D90E34758EEF}"/>
              </a:ext>
            </a:extLst>
          </p:cNvPr>
          <p:cNvSpPr>
            <a:spLocks noGrp="1"/>
          </p:cNvSpPr>
          <p:nvPr>
            <p:ph type="pic" sz="quarter" idx="21" hasCustomPrompt="1"/>
          </p:nvPr>
        </p:nvSpPr>
        <p:spPr bwMode="gray">
          <a:xfrm>
            <a:off x="8134509" y="2025650"/>
            <a:ext cx="3474720" cy="3474720"/>
          </a:xfrm>
          <a:blipFill>
            <a:blip r:embed="rId2">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6045059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LG - Objetivos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lvl1pPr marL="342900" indent="-342900">
              <a:buFont typeface="+mj-lt"/>
              <a:buAutoNum type="arabicPeriod"/>
              <a:defRPr/>
            </a:lvl1pPr>
          </a:lstStyle>
          <a:p>
            <a:r>
              <a:rPr lang="en-US"/>
              <a:t>Click icon to add picture</a:t>
            </a:r>
            <a:endParaRPr lang="en-U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ítulo 6">
            <a:extLst>
              <a:ext uri="{FF2B5EF4-FFF2-40B4-BE49-F238E27FC236}">
                <a16:creationId xmlns:a16="http://schemas.microsoft.com/office/drawing/2014/main" id="{31D07A5F-9FF5-454D-AA47-650893518B03}"/>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pic>
        <p:nvPicPr>
          <p:cNvPr id="4" name="Picture 3" descr="A close up of a sign&#10;&#10;Description automatically generated">
            <a:extLst>
              <a:ext uri="{FF2B5EF4-FFF2-40B4-BE49-F238E27FC236}">
                <a16:creationId xmlns:a16="http://schemas.microsoft.com/office/drawing/2014/main" id="{06DA2BB0-C156-4D73-9BA8-916767B096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18262" y="5763"/>
            <a:ext cx="5770304" cy="6852237"/>
          </a:xfrm>
          <a:prstGeom prst="rect">
            <a:avLst/>
          </a:prstGeom>
        </p:spPr>
      </p:pic>
      <p:pic>
        <p:nvPicPr>
          <p:cNvPr id="7" name="2 Imagen">
            <a:extLst>
              <a:ext uri="{FF2B5EF4-FFF2-40B4-BE49-F238E27FC236}">
                <a16:creationId xmlns:a16="http://schemas.microsoft.com/office/drawing/2014/main" id="{CA369582-02D6-4554-932A-513FAE730B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17261313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Edit Master text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Edit Master text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Edit Master text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331EA60F-C2E5-44CF-9E71-9122048BCB11}"/>
              </a:ext>
            </a:extLst>
          </p:cNvPr>
          <p:cNvSpPr>
            <a:spLocks noGrp="1"/>
          </p:cNvSpPr>
          <p:nvPr>
            <p:ph type="pic" sz="quarter" idx="21" hasCustomPrompt="1"/>
          </p:nvPr>
        </p:nvSpPr>
        <p:spPr bwMode="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FAC7B678-C66A-477F-9C20-81FB29F5A78D}"/>
              </a:ext>
            </a:extLst>
          </p:cNvPr>
          <p:cNvSpPr>
            <a:spLocks noGrp="1"/>
          </p:cNvSpPr>
          <p:nvPr>
            <p:ph type="pic" sz="quarter" idx="22" hasCustomPrompt="1"/>
          </p:nvPr>
        </p:nvSpPr>
        <p:spPr bwMode="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35EF5F3E-132E-40A3-85A1-5C33DF01F1A4}"/>
              </a:ext>
            </a:extLst>
          </p:cNvPr>
          <p:cNvSpPr>
            <a:spLocks noGrp="1"/>
          </p:cNvSpPr>
          <p:nvPr>
            <p:ph type="pic" sz="quarter" idx="23" hasCustomPrompt="1"/>
          </p:nvPr>
        </p:nvSpPr>
        <p:spPr bwMode="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2" name="Picture Placeholder" descr="This photo is a 'placeholder' only. Drag or drop your photo here, or click and tap the center to insert a photo.">
            <a:extLst>
              <a:ext uri="{FF2B5EF4-FFF2-40B4-BE49-F238E27FC236}">
                <a16:creationId xmlns:a16="http://schemas.microsoft.com/office/drawing/2014/main" id="{805EC638-22DD-4F5B-86E4-0BD8DEE540C0}"/>
              </a:ext>
            </a:extLst>
          </p:cNvPr>
          <p:cNvSpPr>
            <a:spLocks noGrp="1"/>
          </p:cNvSpPr>
          <p:nvPr>
            <p:ph type="pic" sz="quarter" idx="24" hasCustomPrompt="1"/>
          </p:nvPr>
        </p:nvSpPr>
        <p:spPr bwMode="gray">
          <a:xfrm>
            <a:off x="9073895"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835956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extLst>
                <a:ext uri="{28A0092B-C50C-407E-A947-70E740481C1C}">
                  <a14:useLocalDpi xmlns:a14="http://schemas.microsoft.com/office/drawing/2010/main"/>
                </a:ext>
              </a:extLst>
            </a:blip>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495201505"/>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39"/>
            <a:ext cx="3468956" cy="3963193"/>
          </a:xfrm>
        </p:spPr>
        <p:txBody>
          <a:bodyPr/>
          <a:lstStyle>
            <a:lvl1pPr>
              <a:defRPr sz="3600">
                <a:gradFill>
                  <a:gsLst>
                    <a:gs pos="96795">
                      <a:schemeClr val="tx1"/>
                    </a:gs>
                    <a:gs pos="82051">
                      <a:schemeClr val="tx1"/>
                    </a:gs>
                  </a:gsLst>
                  <a:lin ang="5400000" scaled="0"/>
                </a:gra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18881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ext side by sid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14846947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39930696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32305540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655">
                      <a:srgbClr val="30E5D0"/>
                    </a:gs>
                    <a:gs pos="2243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0559756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70264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2436">
                      <a:schemeClr val="tx1"/>
                    </a:gs>
                    <a:gs pos="42308">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952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22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LG - Presentation">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C0979E9-B477-489E-AB51-96E7CC1C0E60}"/>
              </a:ext>
            </a:extLst>
          </p:cNvPr>
          <p:cNvSpPr>
            <a:spLocks noGrp="1"/>
          </p:cNvSpPr>
          <p:nvPr>
            <p:ph type="title"/>
          </p:nvPr>
        </p:nvSpPr>
        <p:spPr>
          <a:xfrm>
            <a:off x="0" y="1973208"/>
            <a:ext cx="12192000" cy="1325563"/>
          </a:xfrm>
        </p:spPr>
        <p:txBody>
          <a:bodyPr>
            <a:normAutofit/>
          </a:bodyPr>
          <a:lstStyle>
            <a:lvl1pPr algn="ctr" defTabSz="914400">
              <a:defRPr sz="66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16 Marcador de texto">
            <a:extLst>
              <a:ext uri="{FF2B5EF4-FFF2-40B4-BE49-F238E27FC236}">
                <a16:creationId xmlns:a16="http://schemas.microsoft.com/office/drawing/2014/main" id="{D68625EA-BE7F-4DB0-8AA7-04F835A308D0}"/>
              </a:ext>
            </a:extLst>
          </p:cNvPr>
          <p:cNvSpPr>
            <a:spLocks noGrp="1"/>
          </p:cNvSpPr>
          <p:nvPr>
            <p:ph type="body" sz="quarter" idx="11"/>
          </p:nvPr>
        </p:nvSpPr>
        <p:spPr>
          <a:xfrm>
            <a:off x="0" y="3347535"/>
            <a:ext cx="12192000" cy="1045789"/>
          </a:xfrm>
        </p:spPr>
        <p:txBody>
          <a:bodyPr/>
          <a:lstStyle>
            <a:lvl1pPr marL="0" indent="0" algn="ctr">
              <a:buNone/>
              <a:defRPr sz="3200" baseline="0">
                <a:solidFill>
                  <a:srgbClr val="747475"/>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3" name="Marcador de posición de imagen 12">
            <a:extLst>
              <a:ext uri="{FF2B5EF4-FFF2-40B4-BE49-F238E27FC236}">
                <a16:creationId xmlns:a16="http://schemas.microsoft.com/office/drawing/2014/main" id="{4F63DB0E-98F1-4D3A-9AB5-708DC7E97330}"/>
              </a:ext>
            </a:extLst>
          </p:cNvPr>
          <p:cNvSpPr>
            <a:spLocks noGrp="1"/>
          </p:cNvSpPr>
          <p:nvPr>
            <p:ph type="pic" sz="quarter" idx="12"/>
          </p:nvPr>
        </p:nvSpPr>
        <p:spPr>
          <a:xfrm>
            <a:off x="4078001" y="4442088"/>
            <a:ext cx="4035999" cy="1107374"/>
          </a:xfrm>
        </p:spPr>
        <p:txBody>
          <a:bodyPr/>
          <a:lstStyle/>
          <a:p>
            <a:r>
              <a:rPr lang="en-US"/>
              <a:t>Click icon to add picture</a:t>
            </a:r>
          </a:p>
        </p:txBody>
      </p:sp>
      <p:sp>
        <p:nvSpPr>
          <p:cNvPr id="14" name="18 Marcador de texto">
            <a:extLst>
              <a:ext uri="{FF2B5EF4-FFF2-40B4-BE49-F238E27FC236}">
                <a16:creationId xmlns:a16="http://schemas.microsoft.com/office/drawing/2014/main" id="{EFCF2725-F256-4C61-BAD9-E77D698D5572}"/>
              </a:ext>
            </a:extLst>
          </p:cNvPr>
          <p:cNvSpPr>
            <a:spLocks noGrp="1"/>
          </p:cNvSpPr>
          <p:nvPr>
            <p:ph type="body" sz="quarter" idx="13" hasCustomPrompt="1"/>
          </p:nvPr>
        </p:nvSpPr>
        <p:spPr>
          <a:xfrm>
            <a:off x="1" y="5648350"/>
            <a:ext cx="12191999" cy="678878"/>
          </a:xfrm>
        </p:spPr>
        <p:txBody>
          <a:bodyPr>
            <a:normAutofit/>
          </a:bodyPr>
          <a:lstStyle>
            <a:lvl1pPr marL="0" indent="0" algn="ctr">
              <a:buNone/>
              <a:defRPr sz="1800">
                <a:solidFill>
                  <a:srgbClr val="747475"/>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s-ES_tradnl" dirty="0"/>
              <a:t>[fecha]</a:t>
            </a:r>
            <a:endParaRPr lang="es-AR" dirty="0"/>
          </a:p>
        </p:txBody>
      </p:sp>
      <p:sp>
        <p:nvSpPr>
          <p:cNvPr id="10" name="13 Elipse">
            <a:extLst>
              <a:ext uri="{FF2B5EF4-FFF2-40B4-BE49-F238E27FC236}">
                <a16:creationId xmlns:a16="http://schemas.microsoft.com/office/drawing/2014/main" id="{ADF8AD9C-E10D-4B9E-8ADA-A50D9A375C17}"/>
              </a:ext>
            </a:extLst>
          </p:cNvPr>
          <p:cNvSpPr/>
          <p:nvPr userDrawn="1"/>
        </p:nvSpPr>
        <p:spPr>
          <a:xfrm>
            <a:off x="128499" y="6265443"/>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5" name="12 CuadroTexto">
            <a:extLst>
              <a:ext uri="{FF2B5EF4-FFF2-40B4-BE49-F238E27FC236}">
                <a16:creationId xmlns:a16="http://schemas.microsoft.com/office/drawing/2014/main" id="{DD3195BF-8709-4905-BB29-659D2F645991}"/>
              </a:ext>
            </a:extLst>
          </p:cNvPr>
          <p:cNvSpPr txBox="1"/>
          <p:nvPr userDrawn="1"/>
        </p:nvSpPr>
        <p:spPr>
          <a:xfrm>
            <a:off x="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6" name="13 Elipse">
            <a:extLst>
              <a:ext uri="{FF2B5EF4-FFF2-40B4-BE49-F238E27FC236}">
                <a16:creationId xmlns:a16="http://schemas.microsoft.com/office/drawing/2014/main" id="{B0E938C9-5AF4-448E-AFFA-5670C069E44D}"/>
              </a:ext>
            </a:extLst>
          </p:cNvPr>
          <p:cNvSpPr/>
          <p:nvPr userDrawn="1"/>
        </p:nvSpPr>
        <p:spPr>
          <a:xfrm>
            <a:off x="280899" y="6309774"/>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9" name="12 CuadroTexto">
            <a:extLst>
              <a:ext uri="{FF2B5EF4-FFF2-40B4-BE49-F238E27FC236}">
                <a16:creationId xmlns:a16="http://schemas.microsoft.com/office/drawing/2014/main" id="{D6B6FE0E-D8D5-41FA-A054-7F2D414A0F1F}"/>
              </a:ext>
            </a:extLst>
          </p:cNvPr>
          <p:cNvSpPr txBox="1"/>
          <p:nvPr userDrawn="1"/>
        </p:nvSpPr>
        <p:spPr>
          <a:xfrm>
            <a:off x="152400" y="6366829"/>
            <a:ext cx="648156" cy="276999"/>
          </a:xfrm>
          <a:prstGeom prst="rect">
            <a:avLst/>
          </a:prstGeom>
          <a:noFill/>
        </p:spPr>
        <p:txBody>
          <a:bodyPr wrap="square" rtlCol="0" anchor="ctr">
            <a:spAutoFit/>
          </a:bodyPr>
          <a:lstStyle/>
          <a:p>
            <a:pPr algn="ctr"/>
            <a:fld id="{5F5F13CC-6AC5-484B-817F-21FC5A8F3838}" type="slidenum">
              <a:rPr lang="es-ES_tradnl" sz="1200" smtClean="0">
                <a:solidFill>
                  <a:srgbClr val="E6472A"/>
                </a:solidFill>
                <a:latin typeface="Museo 700" pitchFamily="50" charset="0"/>
              </a:rPr>
              <a:pPr algn="ctr"/>
              <a:t>‹Nº›</a:t>
            </a:fld>
            <a:endParaRPr lang="es-AR" sz="1200" dirty="0">
              <a:solidFill>
                <a:srgbClr val="E6472A"/>
              </a:solidFill>
              <a:latin typeface="Museo 700" pitchFamily="50" charset="0"/>
            </a:endParaRPr>
          </a:p>
        </p:txBody>
      </p:sp>
      <p:pic>
        <p:nvPicPr>
          <p:cNvPr id="11" name="Picture 10" descr="A picture containing clipart&#10;&#10;Description automatically generated">
            <a:extLst>
              <a:ext uri="{FF2B5EF4-FFF2-40B4-BE49-F238E27FC236}">
                <a16:creationId xmlns:a16="http://schemas.microsoft.com/office/drawing/2014/main" id="{C1C292AA-8D34-48F7-BB7F-B039BE39B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4221891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1793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6938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385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7664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0822535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6831664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LG - Section">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C0979E9-B477-489E-AB51-96E7CC1C0E60}"/>
              </a:ext>
            </a:extLst>
          </p:cNvPr>
          <p:cNvSpPr>
            <a:spLocks noGrp="1"/>
          </p:cNvSpPr>
          <p:nvPr>
            <p:ph type="title"/>
          </p:nvPr>
        </p:nvSpPr>
        <p:spPr>
          <a:xfrm>
            <a:off x="0" y="1973208"/>
            <a:ext cx="12192000" cy="1325563"/>
          </a:xfrm>
        </p:spPr>
        <p:txBody>
          <a:bodyPr>
            <a:normAutofit/>
          </a:bodyPr>
          <a:lstStyle>
            <a:lvl1pPr algn="ctr" defTabSz="914400">
              <a:defRPr sz="56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9" name="16 Marcador de texto">
            <a:extLst>
              <a:ext uri="{FF2B5EF4-FFF2-40B4-BE49-F238E27FC236}">
                <a16:creationId xmlns:a16="http://schemas.microsoft.com/office/drawing/2014/main" id="{D68625EA-BE7F-4DB0-8AA7-04F835A308D0}"/>
              </a:ext>
            </a:extLst>
          </p:cNvPr>
          <p:cNvSpPr>
            <a:spLocks noGrp="1"/>
          </p:cNvSpPr>
          <p:nvPr>
            <p:ph type="body" sz="quarter" idx="11"/>
          </p:nvPr>
        </p:nvSpPr>
        <p:spPr>
          <a:xfrm>
            <a:off x="0" y="3347535"/>
            <a:ext cx="12192000" cy="1045789"/>
          </a:xfrm>
        </p:spPr>
        <p:txBody>
          <a:bodyPr>
            <a:normAutofit/>
          </a:bodyPr>
          <a:lstStyle>
            <a:lvl1pPr marL="0" indent="0" algn="ctr">
              <a:buNone/>
              <a:defRPr sz="2400" baseline="0">
                <a:solidFill>
                  <a:srgbClr val="747475"/>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text styles</a:t>
            </a:r>
          </a:p>
        </p:txBody>
      </p:sp>
      <p:sp>
        <p:nvSpPr>
          <p:cNvPr id="10" name="13 Elipse">
            <a:extLst>
              <a:ext uri="{FF2B5EF4-FFF2-40B4-BE49-F238E27FC236}">
                <a16:creationId xmlns:a16="http://schemas.microsoft.com/office/drawing/2014/main" id="{ADF8AD9C-E10D-4B9E-8ADA-A50D9A375C17}"/>
              </a:ext>
            </a:extLst>
          </p:cNvPr>
          <p:cNvSpPr/>
          <p:nvPr userDrawn="1"/>
        </p:nvSpPr>
        <p:spPr>
          <a:xfrm>
            <a:off x="128499" y="6265443"/>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5" name="12 CuadroTexto">
            <a:extLst>
              <a:ext uri="{FF2B5EF4-FFF2-40B4-BE49-F238E27FC236}">
                <a16:creationId xmlns:a16="http://schemas.microsoft.com/office/drawing/2014/main" id="{DD3195BF-8709-4905-BB29-659D2F645991}"/>
              </a:ext>
            </a:extLst>
          </p:cNvPr>
          <p:cNvSpPr txBox="1"/>
          <p:nvPr userDrawn="1"/>
        </p:nvSpPr>
        <p:spPr>
          <a:xfrm>
            <a:off x="0" y="6322498"/>
            <a:ext cx="648156" cy="276999"/>
          </a:xfrm>
          <a:prstGeom prst="rect">
            <a:avLst/>
          </a:prstGeom>
          <a:noFill/>
        </p:spPr>
        <p:txBody>
          <a:bodyPr wrap="square" rtlCol="0" anchor="ctr">
            <a:spAutoFit/>
          </a:bodyPr>
          <a:lstStyle/>
          <a:p>
            <a:pPr algn="ctr"/>
            <a:fld id="{5F5F13CC-6AC5-484B-817F-21FC5A8F3838}" type="slidenum">
              <a:rPr lang="es-ES_tradnl" sz="1200" smtClean="0">
                <a:solidFill>
                  <a:schemeClr val="bg1"/>
                </a:solidFill>
                <a:latin typeface="Museo 700" pitchFamily="50" charset="0"/>
              </a:rPr>
              <a:pPr algn="ctr"/>
              <a:t>‹Nº›</a:t>
            </a:fld>
            <a:endParaRPr lang="es-AR" sz="1200">
              <a:solidFill>
                <a:schemeClr val="bg1"/>
              </a:solidFill>
              <a:latin typeface="Museo 700" pitchFamily="50" charset="0"/>
            </a:endParaRPr>
          </a:p>
        </p:txBody>
      </p:sp>
      <p:sp>
        <p:nvSpPr>
          <p:cNvPr id="16" name="13 Elipse">
            <a:extLst>
              <a:ext uri="{FF2B5EF4-FFF2-40B4-BE49-F238E27FC236}">
                <a16:creationId xmlns:a16="http://schemas.microsoft.com/office/drawing/2014/main" id="{B0E938C9-5AF4-448E-AFFA-5670C069E44D}"/>
              </a:ext>
            </a:extLst>
          </p:cNvPr>
          <p:cNvSpPr/>
          <p:nvPr userDrawn="1"/>
        </p:nvSpPr>
        <p:spPr>
          <a:xfrm>
            <a:off x="280899" y="6309774"/>
            <a:ext cx="391159" cy="3911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9" name="12 CuadroTexto">
            <a:extLst>
              <a:ext uri="{FF2B5EF4-FFF2-40B4-BE49-F238E27FC236}">
                <a16:creationId xmlns:a16="http://schemas.microsoft.com/office/drawing/2014/main" id="{D6B6FE0E-D8D5-41FA-A054-7F2D414A0F1F}"/>
              </a:ext>
            </a:extLst>
          </p:cNvPr>
          <p:cNvSpPr txBox="1"/>
          <p:nvPr userDrawn="1"/>
        </p:nvSpPr>
        <p:spPr>
          <a:xfrm>
            <a:off x="152400" y="6366829"/>
            <a:ext cx="648156" cy="276999"/>
          </a:xfrm>
          <a:prstGeom prst="rect">
            <a:avLst/>
          </a:prstGeom>
          <a:noFill/>
        </p:spPr>
        <p:txBody>
          <a:bodyPr wrap="square" rtlCol="0" anchor="ctr">
            <a:spAutoFit/>
          </a:bodyPr>
          <a:lstStyle/>
          <a:p>
            <a:pPr algn="ctr"/>
            <a:fld id="{5F5F13CC-6AC5-484B-817F-21FC5A8F3838}" type="slidenum">
              <a:rPr lang="es-ES_tradnl" sz="1200" smtClean="0">
                <a:solidFill>
                  <a:srgbClr val="E6472A"/>
                </a:solidFill>
                <a:latin typeface="Museo 700" pitchFamily="50" charset="0"/>
              </a:rPr>
              <a:pPr algn="ctr"/>
              <a:t>‹Nº›</a:t>
            </a:fld>
            <a:endParaRPr lang="es-AR" sz="1200" dirty="0">
              <a:solidFill>
                <a:srgbClr val="E6472A"/>
              </a:solidFill>
              <a:latin typeface="Museo 700" pitchFamily="50" charset="0"/>
            </a:endParaRPr>
          </a:p>
        </p:txBody>
      </p:sp>
      <p:pic>
        <p:nvPicPr>
          <p:cNvPr id="11" name="Picture 10" descr="A picture containing clipart&#10;&#10;Description automatically generated">
            <a:extLst>
              <a:ext uri="{FF2B5EF4-FFF2-40B4-BE49-F238E27FC236}">
                <a16:creationId xmlns:a16="http://schemas.microsoft.com/office/drawing/2014/main" id="{50F8F457-E40A-4465-9220-119A8402B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48102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G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75E00F-2E0F-4496-AD1B-27E76ED4C21E}"/>
              </a:ext>
            </a:extLst>
          </p:cNvPr>
          <p:cNvSpPr>
            <a:spLocks noGrp="1"/>
          </p:cNvSpPr>
          <p:nvPr>
            <p:ph type="pic" sz="quarter" idx="11"/>
          </p:nvPr>
        </p:nvSpPr>
        <p:spPr>
          <a:xfrm>
            <a:off x="6418263" y="0"/>
            <a:ext cx="5773737" cy="6858000"/>
          </a:xfrm>
        </p:spPr>
        <p:txBody>
          <a:bodyPr/>
          <a:lstStyle/>
          <a:p>
            <a:r>
              <a:rPr lang="en-US"/>
              <a:t>Click icon to add picture</a:t>
            </a:r>
          </a:p>
        </p:txBody>
      </p:sp>
      <p:sp>
        <p:nvSpPr>
          <p:cNvPr id="17" name="Título 6">
            <a:extLst>
              <a:ext uri="{FF2B5EF4-FFF2-40B4-BE49-F238E27FC236}">
                <a16:creationId xmlns:a16="http://schemas.microsoft.com/office/drawing/2014/main" id="{B0A22868-54E4-4F1A-8056-9889760FF486}"/>
              </a:ext>
            </a:extLst>
          </p:cNvPr>
          <p:cNvSpPr>
            <a:spLocks noGrp="1"/>
          </p:cNvSpPr>
          <p:nvPr>
            <p:ph type="title"/>
          </p:nvPr>
        </p:nvSpPr>
        <p:spPr>
          <a:xfrm>
            <a:off x="363626" y="157946"/>
            <a:ext cx="5773738" cy="874848"/>
          </a:xfrm>
        </p:spPr>
        <p:txBody>
          <a:bodyPr>
            <a:normAutofit/>
          </a:bodyPr>
          <a:lstStyle>
            <a:lvl1pPr algn="l" defTabSz="914400">
              <a:defRPr sz="40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a:lstStyle>
          <a:p>
            <a:pPr lvl="0"/>
            <a:r>
              <a:rPr lang="en-US"/>
              <a:t>Click to edit Master title style</a:t>
            </a:r>
            <a:endParaRPr lang="es-ES" dirty="0"/>
          </a:p>
        </p:txBody>
      </p:sp>
      <p:sp>
        <p:nvSpPr>
          <p:cNvPr id="10" name="Marcador de contenido 12">
            <a:extLst>
              <a:ext uri="{FF2B5EF4-FFF2-40B4-BE49-F238E27FC236}">
                <a16:creationId xmlns:a16="http://schemas.microsoft.com/office/drawing/2014/main" id="{677A6B58-2D95-4771-8346-09A3331F377C}"/>
              </a:ext>
            </a:extLst>
          </p:cNvPr>
          <p:cNvSpPr>
            <a:spLocks noGrp="1"/>
          </p:cNvSpPr>
          <p:nvPr>
            <p:ph sz="quarter" idx="15"/>
          </p:nvPr>
        </p:nvSpPr>
        <p:spPr>
          <a:xfrm>
            <a:off x="363626" y="1160890"/>
            <a:ext cx="5773737" cy="553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picture containing clipart&#10;&#10;Description automatically generated">
            <a:extLst>
              <a:ext uri="{FF2B5EF4-FFF2-40B4-BE49-F238E27FC236}">
                <a16:creationId xmlns:a16="http://schemas.microsoft.com/office/drawing/2014/main" id="{6ABC6775-80DF-417F-8B5D-76C5E1475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0666" y="6501480"/>
            <a:ext cx="1138274" cy="284301"/>
          </a:xfrm>
          <a:prstGeom prst="rect">
            <a:avLst/>
          </a:prstGeom>
        </p:spPr>
      </p:pic>
    </p:spTree>
    <p:extLst>
      <p:ext uri="{BB962C8B-B14F-4D97-AF65-F5344CB8AC3E}">
        <p14:creationId xmlns:p14="http://schemas.microsoft.com/office/powerpoint/2010/main" val="142156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image" Target="../media/image20.emf"/><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3BF40-CE21-4A94-951E-1924D472C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8FD7E-C824-42B8-BB83-E89C31272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480963"/>
      </p:ext>
    </p:extLst>
  </p:cSld>
  <p:clrMap bg1="lt1" tx1="dk1" bg2="lt2" tx2="dk2" accent1="accent1" accent2="accent2" accent3="accent3" accent4="accent4" accent5="accent5" accent6="accent6" hlink="hlink" folHlink="folHlink"/>
  <p:sldLayoutIdLst>
    <p:sldLayoutId id="2147483681" r:id="rId1"/>
    <p:sldLayoutId id="2147483811" r:id="rId2"/>
    <p:sldLayoutId id="2147483814" r:id="rId3"/>
    <p:sldLayoutId id="2147483816" r:id="rId4"/>
    <p:sldLayoutId id="2147483818" r:id="rId5"/>
    <p:sldLayoutId id="2147483820"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07" r:id="rId20"/>
    <p:sldLayoutId id="2147483808" r:id="rId21"/>
    <p:sldLayoutId id="2147483738" r:id="rId22"/>
    <p:sldLayoutId id="2147483806" r:id="rId23"/>
    <p:sldLayoutId id="2147483769" r:id="rId24"/>
    <p:sldLayoutId id="2147483770" r:id="rId25"/>
    <p:sldLayoutId id="2147483771" r:id="rId26"/>
    <p:sldLayoutId id="2147483772" r:id="rId27"/>
    <p:sldLayoutId id="2147483788" r:id="rId28"/>
    <p:sldLayoutId id="2147483789" r:id="rId29"/>
    <p:sldLayoutId id="2147483790"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80" r:id="rId44"/>
  </p:sldLayoutIdLst>
  <p:hf hdr="0" ftr="0" dt="0"/>
  <p:txStyles>
    <p:titleStyle>
      <a:lvl1pPr algn="l" defTabSz="914400" rtl="0" eaLnBrk="1" latinLnBrk="0" hangingPunct="1">
        <a:lnSpc>
          <a:spcPct val="90000"/>
        </a:lnSpc>
        <a:spcBef>
          <a:spcPct val="0"/>
        </a:spcBef>
        <a:buNone/>
        <a:defRPr sz="4400" b="0" kern="1200">
          <a:solidFill>
            <a:srgbClr val="E6472A"/>
          </a:solidFill>
          <a:latin typeface="Nirmala UI" panose="020B0502040204020203" pitchFamily="34" charset="0"/>
          <a:ea typeface="Nirmala UI" panose="020B0502040204020203" pitchFamily="34" charset="0"/>
          <a:cs typeface="Nirmala UI" panose="020B0502040204020203"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7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9079552"/>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96795">
                <a:schemeClr val="tx1"/>
              </a:gs>
              <a:gs pos="82051">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9.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9.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9.xml"/><Relationship Id="rId1" Type="http://schemas.openxmlformats.org/officeDocument/2006/relationships/video" Target="https://www.youtube.com/embed/TryOC83PH1g?feature=oembed" TargetMode="Externa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9DAB5C-929C-49C6-A7BB-AB69B3BC9F34}"/>
              </a:ext>
            </a:extLst>
          </p:cNvPr>
          <p:cNvSpPr>
            <a:spLocks noGrp="1"/>
          </p:cNvSpPr>
          <p:nvPr>
            <p:ph type="sldNum" sz="quarter" idx="10"/>
          </p:nvPr>
        </p:nvSpPr>
        <p:spPr/>
        <p:txBody>
          <a:bodyPr/>
          <a:lstStyle/>
          <a:p>
            <a:fld id="{193B3715-B168-4ECD-8EF6-E97C3AF10B5D}" type="slidenum">
              <a:rPr lang="en-US" smtClean="0"/>
              <a:pPr/>
              <a:t>1</a:t>
            </a:fld>
            <a:endParaRPr lang="en-US"/>
          </a:p>
        </p:txBody>
      </p:sp>
    </p:spTree>
    <p:extLst>
      <p:ext uri="{BB962C8B-B14F-4D97-AF65-F5344CB8AC3E}">
        <p14:creationId xmlns:p14="http://schemas.microsoft.com/office/powerpoint/2010/main" val="106733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97F-14A3-4B2C-B638-1ECEC578121A}"/>
              </a:ext>
            </a:extLst>
          </p:cNvPr>
          <p:cNvSpPr>
            <a:spLocks noGrp="1"/>
          </p:cNvSpPr>
          <p:nvPr>
            <p:ph type="title"/>
          </p:nvPr>
        </p:nvSpPr>
        <p:spPr>
          <a:xfrm>
            <a:off x="661836" y="4513477"/>
            <a:ext cx="9144000" cy="1495794"/>
          </a:xfrm>
        </p:spPr>
        <p:txBody>
          <a:bodyPr/>
          <a:lstStyle/>
          <a:p>
            <a:r>
              <a:rPr lang="es-AR" sz="7200" dirty="0"/>
              <a:t>Habitación China</a:t>
            </a:r>
            <a:br>
              <a:rPr lang="es-AR" sz="7200" dirty="0"/>
            </a:br>
            <a:r>
              <a:rPr lang="es-AR" dirty="0"/>
              <a:t>1980</a:t>
            </a:r>
            <a:endParaRPr lang="en-US" dirty="0"/>
          </a:p>
        </p:txBody>
      </p:sp>
      <p:pic>
        <p:nvPicPr>
          <p:cNvPr id="1026" name="Picture 2">
            <a:extLst>
              <a:ext uri="{FF2B5EF4-FFF2-40B4-BE49-F238E27FC236}">
                <a16:creationId xmlns:a16="http://schemas.microsoft.com/office/drawing/2014/main" id="{2057477E-A736-4AA0-9CAD-017566285D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0556" y="177535"/>
            <a:ext cx="6582381" cy="35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2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75BF5-E9AF-459C-9C11-A381EFFDD28A}"/>
              </a:ext>
            </a:extLst>
          </p:cNvPr>
          <p:cNvSpPr/>
          <p:nvPr/>
        </p:nvSpPr>
        <p:spPr>
          <a:xfrm>
            <a:off x="660934" y="1758820"/>
            <a:ext cx="11207015" cy="3890039"/>
          </a:xfrm>
          <a:prstGeom prst="rect">
            <a:avLst/>
          </a:prstGeom>
        </p:spPr>
        <p:txBody>
          <a:bodyPr wrap="square">
            <a:spAutoFit/>
          </a:bodyPr>
          <a:lstStyle/>
          <a:p>
            <a:pPr marL="457200" marR="0" lvl="0" indent="-45720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FFFFFF"/>
                </a:solidFill>
                <a:effectLst/>
                <a:uLnTx/>
                <a:uFillTx/>
                <a:latin typeface="Segoe UI"/>
                <a:ea typeface="+mn-ea"/>
                <a:cs typeface="+mn-cs"/>
                <a:sym typeface="Calibri"/>
              </a:rPr>
              <a:t>Perry</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(1972) -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Esquizofrenia</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paranoide</a:t>
            </a:r>
            <a:endParaRPr kumimoji="0" lang="en-US" sz="2800" b="0" i="0" u="none" strike="noStrike" kern="0" cap="none" spc="0" normalizeH="0" baseline="0" noProof="0" dirty="0">
              <a:ln>
                <a:noFill/>
              </a:ln>
              <a:solidFill>
                <a:srgbClr val="FFFFFF"/>
              </a:solidFill>
              <a:effectLst/>
              <a:uLnTx/>
              <a:uFillTx/>
              <a:latin typeface="Segoe UI"/>
              <a:ea typeface="+mn-ea"/>
              <a:cs typeface="+mn-cs"/>
              <a:sym typeface="Calibri"/>
            </a:endParaRPr>
          </a:p>
          <a:p>
            <a:pPr marL="457200" marR="0" lvl="0" indent="-45720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FFFFFF"/>
                </a:solidFill>
                <a:effectLst/>
                <a:uLnTx/>
                <a:uFillTx/>
                <a:latin typeface="Segoe UI"/>
                <a:ea typeface="+mn-ea"/>
                <a:cs typeface="+mn-cs"/>
                <a:sym typeface="Calibri"/>
              </a:rPr>
              <a:t>Julia</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(1994) - Primer chatbot verbal</a:t>
            </a:r>
          </a:p>
          <a:p>
            <a:pPr marL="457200" marR="0" lvl="0" indent="-45720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FFFFFF"/>
                </a:solidFill>
                <a:effectLst/>
                <a:uLnTx/>
                <a:uFillTx/>
                <a:latin typeface="Segoe UI"/>
                <a:ea typeface="+mn-ea"/>
                <a:cs typeface="+mn-cs"/>
                <a:sym typeface="Calibri"/>
              </a:rPr>
              <a:t>Alice</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(1995) - NLP con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personalidades</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múltiples</a:t>
            </a:r>
            <a:endParaRPr kumimoji="0" lang="en-US" sz="2800" b="0" i="0" u="none" strike="noStrike" kern="0" cap="none" spc="0" normalizeH="0" baseline="0" noProof="0" dirty="0">
              <a:ln>
                <a:noFill/>
              </a:ln>
              <a:solidFill>
                <a:srgbClr val="FFFFFF"/>
              </a:solidFill>
              <a:effectLst/>
              <a:uLnTx/>
              <a:uFillTx/>
              <a:latin typeface="Segoe UI"/>
              <a:ea typeface="+mn-ea"/>
              <a:cs typeface="+mn-cs"/>
              <a:sym typeface="Calibri"/>
            </a:endParaRPr>
          </a:p>
          <a:p>
            <a:pPr marL="457200" marR="0" lvl="0" indent="-45720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FFFFFF"/>
                </a:solidFill>
                <a:effectLst/>
                <a:uLnTx/>
                <a:uFillTx/>
                <a:latin typeface="Segoe UI"/>
                <a:ea typeface="+mn-ea"/>
                <a:cs typeface="+mn-cs"/>
                <a:sym typeface="Calibri"/>
              </a:rPr>
              <a:t>Sylvie</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(1997) - Primera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humana</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virtual" con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cara</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y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voz</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a:t>
            </a:r>
            <a:r>
              <a:rPr kumimoji="0" lang="en-US" sz="2800" b="0" i="0" u="none" strike="noStrike" kern="0" cap="none" spc="0" normalizeH="0" baseline="0" noProof="0" dirty="0" err="1">
                <a:ln>
                  <a:noFill/>
                </a:ln>
                <a:solidFill>
                  <a:srgbClr val="FFFFFF"/>
                </a:solidFill>
                <a:effectLst/>
                <a:uLnTx/>
                <a:uFillTx/>
                <a:latin typeface="Segoe UI"/>
                <a:ea typeface="+mn-ea"/>
                <a:cs typeface="+mn-cs"/>
                <a:sym typeface="Calibri"/>
              </a:rPr>
              <a:t>animadas</a:t>
            </a:r>
            <a:endParaRPr kumimoji="0" lang="en-US" sz="2800" b="0" i="0" u="none" strike="noStrike" kern="0" cap="none" spc="0" normalizeH="0" baseline="0" noProof="0" dirty="0">
              <a:ln>
                <a:noFill/>
              </a:ln>
              <a:solidFill>
                <a:srgbClr val="FFFFFF"/>
              </a:solidFill>
              <a:effectLst/>
              <a:uLnTx/>
              <a:uFillTx/>
              <a:latin typeface="Segoe UI"/>
              <a:ea typeface="+mn-ea"/>
              <a:cs typeface="+mn-cs"/>
              <a:sym typeface="Calibri"/>
            </a:endParaRPr>
          </a:p>
          <a:p>
            <a:pPr marL="457200" marR="0" lvl="0" indent="-457200" algn="l"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FFFFFF"/>
                </a:solidFill>
                <a:effectLst/>
                <a:uLnTx/>
                <a:uFillTx/>
                <a:latin typeface="Segoe UI"/>
                <a:ea typeface="+mn-ea"/>
                <a:cs typeface="+mn-cs"/>
                <a:sym typeface="Calibri"/>
              </a:rPr>
              <a:t>SmarterChild</a:t>
            </a:r>
            <a:r>
              <a:rPr kumimoji="0" lang="en-US" sz="2800" b="0" i="0" u="none" strike="noStrike" kern="0" cap="none" spc="0" normalizeH="0" baseline="0" noProof="0" dirty="0">
                <a:ln>
                  <a:noFill/>
                </a:ln>
                <a:solidFill>
                  <a:srgbClr val="FFFFFF"/>
                </a:solidFill>
                <a:effectLst/>
                <a:uLnTx/>
                <a:uFillTx/>
                <a:latin typeface="Segoe UI"/>
                <a:ea typeface="+mn-ea"/>
                <a:cs typeface="+mn-cs"/>
                <a:sym typeface="Calibri"/>
              </a:rPr>
              <a:t> (2000) - AOL Instant Messenger y Windows Live Messenger</a:t>
            </a:r>
          </a:p>
        </p:txBody>
      </p:sp>
    </p:spTree>
    <p:extLst>
      <p:ext uri="{BB962C8B-B14F-4D97-AF65-F5344CB8AC3E}">
        <p14:creationId xmlns:p14="http://schemas.microsoft.com/office/powerpoint/2010/main" val="386395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1999"/>
                                          </p:stCondLst>
                                        </p:cTn>
                                        <p:tgtEl>
                                          <p:spTgt spid="2">
                                            <p:txEl>
                                              <p:pRg st="0" end="0"/>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0"/>
                                  </p:stCondLst>
                                  <p:childTnLst>
                                    <p:set>
                                      <p:cBhvr>
                                        <p:cTn id="12" dur="1" fill="hold">
                                          <p:stCondLst>
                                            <p:cond delay="1999"/>
                                          </p:stCondLst>
                                        </p:cTn>
                                        <p:tgtEl>
                                          <p:spTgt spid="2">
                                            <p:txEl>
                                              <p:pRg st="1" end="1"/>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0"/>
                                  </p:stCondLst>
                                  <p:childTnLst>
                                    <p:set>
                                      <p:cBhvr>
                                        <p:cTn id="15" dur="1" fill="hold">
                                          <p:stCondLst>
                                            <p:cond delay="1999"/>
                                          </p:stCondLst>
                                        </p:cTn>
                                        <p:tgtEl>
                                          <p:spTgt spid="2">
                                            <p:txEl>
                                              <p:pRg st="2" end="2"/>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0"/>
                                  </p:stCondLst>
                                  <p:childTnLst>
                                    <p:set>
                                      <p:cBhvr>
                                        <p:cTn id="18" dur="1" fill="hold">
                                          <p:stCondLst>
                                            <p:cond delay="1999"/>
                                          </p:stCondLst>
                                        </p:cTn>
                                        <p:tgtEl>
                                          <p:spTgt spid="2">
                                            <p:txEl>
                                              <p:pRg st="3" end="3"/>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0"/>
                                  </p:stCondLst>
                                  <p:childTnLst>
                                    <p:set>
                                      <p:cBhvr>
                                        <p:cTn id="21" dur="1" fill="hold">
                                          <p:stCondLst>
                                            <p:cond delay="1999"/>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CE33D-58FA-457C-8AC3-B945934825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0656" y="2254338"/>
            <a:ext cx="2874711" cy="2407722"/>
          </a:xfrm>
          <a:prstGeom prst="rect">
            <a:avLst/>
          </a:prstGeom>
        </p:spPr>
      </p:pic>
      <p:pic>
        <p:nvPicPr>
          <p:cNvPr id="4" name="Picture 3">
            <a:extLst>
              <a:ext uri="{FF2B5EF4-FFF2-40B4-BE49-F238E27FC236}">
                <a16:creationId xmlns:a16="http://schemas.microsoft.com/office/drawing/2014/main" id="{0EC9A760-8BF5-4679-9ED6-B959F7EBBE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0726" y="2654737"/>
            <a:ext cx="1844459" cy="1724731"/>
          </a:xfrm>
          <a:prstGeom prst="rect">
            <a:avLst/>
          </a:prstGeom>
        </p:spPr>
      </p:pic>
      <p:pic>
        <p:nvPicPr>
          <p:cNvPr id="5" name="Picture 4">
            <a:extLst>
              <a:ext uri="{FF2B5EF4-FFF2-40B4-BE49-F238E27FC236}">
                <a16:creationId xmlns:a16="http://schemas.microsoft.com/office/drawing/2014/main" id="{6A9BE61D-CEE1-4396-8829-2BE625E658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51312" y="2600307"/>
            <a:ext cx="2444546" cy="1369196"/>
          </a:xfrm>
          <a:prstGeom prst="rect">
            <a:avLst/>
          </a:prstGeom>
        </p:spPr>
      </p:pic>
      <p:sp>
        <p:nvSpPr>
          <p:cNvPr id="6" name="Arrow: Left-Right 5">
            <a:extLst>
              <a:ext uri="{FF2B5EF4-FFF2-40B4-BE49-F238E27FC236}">
                <a16:creationId xmlns:a16="http://schemas.microsoft.com/office/drawing/2014/main" id="{FD1E0006-4DB1-4224-AD63-3175D01B23D9}"/>
              </a:ext>
            </a:extLst>
          </p:cNvPr>
          <p:cNvSpPr/>
          <p:nvPr/>
        </p:nvSpPr>
        <p:spPr bwMode="auto">
          <a:xfrm>
            <a:off x="3644140" y="3284906"/>
            <a:ext cx="849085" cy="435429"/>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sym typeface="Calibri"/>
            </a:endParaRPr>
          </a:p>
        </p:txBody>
      </p:sp>
      <p:sp>
        <p:nvSpPr>
          <p:cNvPr id="7" name="Arrow: Left-Right 6">
            <a:extLst>
              <a:ext uri="{FF2B5EF4-FFF2-40B4-BE49-F238E27FC236}">
                <a16:creationId xmlns:a16="http://schemas.microsoft.com/office/drawing/2014/main" id="{A16251BE-0B3C-49A6-9B8C-17631A3C463C}"/>
              </a:ext>
            </a:extLst>
          </p:cNvPr>
          <p:cNvSpPr/>
          <p:nvPr/>
        </p:nvSpPr>
        <p:spPr bwMode="auto">
          <a:xfrm>
            <a:off x="7695895" y="3284905"/>
            <a:ext cx="849085" cy="435429"/>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sym typeface="Calibri"/>
            </a:endParaRPr>
          </a:p>
        </p:txBody>
      </p:sp>
    </p:spTree>
    <p:extLst>
      <p:ext uri="{BB962C8B-B14F-4D97-AF65-F5344CB8AC3E}">
        <p14:creationId xmlns:p14="http://schemas.microsoft.com/office/powerpoint/2010/main" val="2113320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1999"/>
                                          </p:stCondLst>
                                        </p:cTn>
                                        <p:tgtEl>
                                          <p:spTgt spid="6"/>
                                        </p:tgtEl>
                                        <p:attrNameLst>
                                          <p:attrName>style.visibility</p:attrName>
                                        </p:attrNameLst>
                                      </p:cBhvr>
                                      <p:to>
                                        <p:strVal val="visible"/>
                                      </p:to>
                                    </p:set>
                                  </p:childTnLst>
                                </p:cTn>
                              </p:par>
                            </p:childTnLst>
                          </p:cTn>
                        </p:par>
                        <p:par>
                          <p:cTn id="11" fill="hold">
                            <p:stCondLst>
                              <p:cond delay="5000"/>
                            </p:stCondLst>
                            <p:childTnLst>
                              <p:par>
                                <p:cTn id="12" presetID="42" presetClass="path" presetSubtype="0" accel="50000" decel="50000" fill="hold" nodeType="afterEffect">
                                  <p:stCondLst>
                                    <p:cond delay="0"/>
                                  </p:stCondLst>
                                  <p:childTnLst>
                                    <p:animMotion origin="layout" path="M 6.25E-7 3.33333E-6 L -0.27487 0.00162 " pathEditMode="relative" rAng="0" ptsTypes="AA">
                                      <p:cBhvr>
                                        <p:cTn id="13" dur="3000" fill="hold"/>
                                        <p:tgtEl>
                                          <p:spTgt spid="3"/>
                                        </p:tgtEl>
                                        <p:attrNameLst>
                                          <p:attrName>ppt_x</p:attrName>
                                          <p:attrName>ppt_y</p:attrName>
                                        </p:attrNameLst>
                                      </p:cBhvr>
                                      <p:rCtr x="-13750" y="69"/>
                                    </p:animMotion>
                                  </p:childTnLst>
                                </p:cTn>
                              </p:par>
                            </p:childTnLst>
                          </p:cTn>
                        </p:par>
                        <p:par>
                          <p:cTn id="14" fill="hold">
                            <p:stCondLst>
                              <p:cond delay="8000"/>
                            </p:stCondLst>
                            <p:childTnLst>
                              <p:par>
                                <p:cTn id="15" presetID="1" presetClass="entr" presetSubtype="0" fill="hold" grpId="0" nodeType="after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par>
                          <p:cTn id="17" fill="hold">
                            <p:stCondLst>
                              <p:cond delay="8500"/>
                            </p:stCondLst>
                            <p:childTnLst>
                              <p:par>
                                <p:cTn id="18" presetID="1" presetClass="entr" presetSubtype="0" fill="hold" nodeType="afterEffect">
                                  <p:stCondLst>
                                    <p:cond delay="0"/>
                                  </p:stCondLst>
                                  <p:childTnLst>
                                    <p:set>
                                      <p:cBhvr>
                                        <p:cTn id="19" dur="1" fill="hold">
                                          <p:stCondLst>
                                            <p:cond delay="2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545BD-BBE8-4141-ACF3-03A4A21A1FC1}"/>
              </a:ext>
            </a:extLst>
          </p:cNvPr>
          <p:cNvSpPr>
            <a:spLocks noGrp="1"/>
          </p:cNvSpPr>
          <p:nvPr>
            <p:ph type="title"/>
          </p:nvPr>
        </p:nvSpPr>
        <p:spPr/>
        <p:txBody>
          <a:bodyPr/>
          <a:lstStyle/>
          <a:p>
            <a:r>
              <a:rPr lang="es-AR" dirty="0"/>
              <a:t>Desarrollando </a:t>
            </a:r>
            <a:r>
              <a:rPr lang="es-AR" dirty="0" err="1"/>
              <a:t>Bots</a:t>
            </a:r>
            <a:r>
              <a:rPr lang="es-AR" dirty="0"/>
              <a:t> Empresariales para 2020 con…</a:t>
            </a:r>
            <a:endParaRPr lang="en-US" dirty="0"/>
          </a:p>
        </p:txBody>
      </p:sp>
      <p:sp>
        <p:nvSpPr>
          <p:cNvPr id="4" name="Text Placeholder 1">
            <a:extLst>
              <a:ext uri="{FF2B5EF4-FFF2-40B4-BE49-F238E27FC236}">
                <a16:creationId xmlns:a16="http://schemas.microsoft.com/office/drawing/2014/main" id="{2C4BF5EC-1D29-493D-B9C1-E3AB3A10B4B4}"/>
              </a:ext>
            </a:extLst>
          </p:cNvPr>
          <p:cNvSpPr txBox="1">
            <a:spLocks/>
          </p:cNvSpPr>
          <p:nvPr/>
        </p:nvSpPr>
        <p:spPr>
          <a:xfrm>
            <a:off x="400400" y="3274459"/>
            <a:ext cx="2532888" cy="615553"/>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7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a:t>Lenguajes de Programación</a:t>
            </a:r>
            <a:endParaRPr lang="en-US" dirty="0"/>
          </a:p>
        </p:txBody>
      </p:sp>
      <p:sp>
        <p:nvSpPr>
          <p:cNvPr id="5" name="Text Placeholder 2">
            <a:extLst>
              <a:ext uri="{FF2B5EF4-FFF2-40B4-BE49-F238E27FC236}">
                <a16:creationId xmlns:a16="http://schemas.microsoft.com/office/drawing/2014/main" id="{775492AD-E64F-46E3-A5FE-6131D96C8704}"/>
              </a:ext>
            </a:extLst>
          </p:cNvPr>
          <p:cNvSpPr txBox="1">
            <a:spLocks/>
          </p:cNvSpPr>
          <p:nvPr/>
        </p:nvSpPr>
        <p:spPr>
          <a:xfrm>
            <a:off x="4536948" y="5980006"/>
            <a:ext cx="2532888" cy="307777"/>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7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a:t>Bot Framework</a:t>
            </a:r>
            <a:endParaRPr lang="en-US" dirty="0"/>
          </a:p>
        </p:txBody>
      </p:sp>
      <p:sp>
        <p:nvSpPr>
          <p:cNvPr id="6" name="Text Placeholder 3">
            <a:extLst>
              <a:ext uri="{FF2B5EF4-FFF2-40B4-BE49-F238E27FC236}">
                <a16:creationId xmlns:a16="http://schemas.microsoft.com/office/drawing/2014/main" id="{882E4D39-1279-483D-BE4D-999ED3E0A448}"/>
              </a:ext>
            </a:extLst>
          </p:cNvPr>
          <p:cNvSpPr txBox="1">
            <a:spLocks/>
          </p:cNvSpPr>
          <p:nvPr/>
        </p:nvSpPr>
        <p:spPr>
          <a:xfrm>
            <a:off x="4408512" y="3821995"/>
            <a:ext cx="2532888" cy="307777"/>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7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a:t>Cognitive Services</a:t>
            </a:r>
            <a:endParaRPr lang="en-US" dirty="0"/>
          </a:p>
        </p:txBody>
      </p:sp>
      <p:sp>
        <p:nvSpPr>
          <p:cNvPr id="7" name="Text Placeholder 4">
            <a:extLst>
              <a:ext uri="{FF2B5EF4-FFF2-40B4-BE49-F238E27FC236}">
                <a16:creationId xmlns:a16="http://schemas.microsoft.com/office/drawing/2014/main" id="{E0B5E73C-511A-471D-B5B9-418BB33C5EBE}"/>
              </a:ext>
            </a:extLst>
          </p:cNvPr>
          <p:cNvSpPr txBox="1">
            <a:spLocks/>
          </p:cNvSpPr>
          <p:nvPr/>
        </p:nvSpPr>
        <p:spPr>
          <a:xfrm>
            <a:off x="8675808" y="5453007"/>
            <a:ext cx="2532888" cy="307777"/>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7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5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300" kern="1200">
                <a:solidFill>
                  <a:schemeClr val="tx1">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a:t>Equipo de Desarrollo</a:t>
            </a:r>
            <a:endParaRPr lang="en-US" dirty="0"/>
          </a:p>
        </p:txBody>
      </p:sp>
      <p:pic>
        <p:nvPicPr>
          <p:cNvPr id="8" name="Picture 7">
            <a:extLst>
              <a:ext uri="{FF2B5EF4-FFF2-40B4-BE49-F238E27FC236}">
                <a16:creationId xmlns:a16="http://schemas.microsoft.com/office/drawing/2014/main" id="{E8583C0E-D141-44D6-8881-8CDF32CC08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985" y="1829964"/>
            <a:ext cx="2530402" cy="1328175"/>
          </a:xfrm>
          <a:prstGeom prst="rect">
            <a:avLst/>
          </a:prstGeom>
        </p:spPr>
      </p:pic>
      <p:pic>
        <p:nvPicPr>
          <p:cNvPr id="9" name="Picture 4" descr="Image result for bot framework microsoft">
            <a:extLst>
              <a:ext uri="{FF2B5EF4-FFF2-40B4-BE49-F238E27FC236}">
                <a16:creationId xmlns:a16="http://schemas.microsoft.com/office/drawing/2014/main" id="{FA5D237A-2F17-4120-BF40-0BE98F24F2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3252" y="4677308"/>
            <a:ext cx="2393023" cy="16695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microsoft cognitive services">
            <a:extLst>
              <a:ext uri="{FF2B5EF4-FFF2-40B4-BE49-F238E27FC236}">
                <a16:creationId xmlns:a16="http://schemas.microsoft.com/office/drawing/2014/main" id="{9E4D0528-D477-4154-AFE8-AA0A28312D2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197" t="8124" r="10813" b="31556"/>
          <a:stretch/>
        </p:blipFill>
        <p:spPr bwMode="auto">
          <a:xfrm>
            <a:off x="4371771" y="2112528"/>
            <a:ext cx="2606370" cy="16695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9017496-E7F6-461B-A06E-6115E84DDD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09844" y="2685958"/>
            <a:ext cx="3896939" cy="2715883"/>
          </a:xfrm>
          <a:prstGeom prst="rect">
            <a:avLst/>
          </a:prstGeom>
        </p:spPr>
      </p:pic>
    </p:spTree>
    <p:extLst>
      <p:ext uri="{BB962C8B-B14F-4D97-AF65-F5344CB8AC3E}">
        <p14:creationId xmlns:p14="http://schemas.microsoft.com/office/powerpoint/2010/main" val="476788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3999"/>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3999"/>
                                          </p:stCondLst>
                                        </p:cTn>
                                        <p:tgtEl>
                                          <p:spTgt spid="8"/>
                                        </p:tgtEl>
                                        <p:attrNameLst>
                                          <p:attrName>style.visibility</p:attrName>
                                        </p:attrNameLst>
                                      </p:cBhvr>
                                      <p:to>
                                        <p:strVal val="visible"/>
                                      </p:to>
                                    </p:set>
                                  </p:childTnLst>
                                </p:cTn>
                              </p:par>
                            </p:childTnLst>
                          </p:cTn>
                        </p:par>
                        <p:par>
                          <p:cTn id="9" fill="hold">
                            <p:stCondLst>
                              <p:cond delay="4000"/>
                            </p:stCondLst>
                            <p:childTnLst>
                              <p:par>
                                <p:cTn id="10" presetID="1" presetClass="entr" presetSubtype="0" fill="hold" grpId="0" nodeType="afterEffect">
                                  <p:stCondLst>
                                    <p:cond delay="0"/>
                                  </p:stCondLst>
                                  <p:childTnLst>
                                    <p:set>
                                      <p:cBhvr>
                                        <p:cTn id="11" dur="1" fill="hold">
                                          <p:stCondLst>
                                            <p:cond delay="3999"/>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3999"/>
                                          </p:stCondLst>
                                        </p:cTn>
                                        <p:tgtEl>
                                          <p:spTgt spid="9"/>
                                        </p:tgtEl>
                                        <p:attrNameLst>
                                          <p:attrName>style.visibility</p:attrName>
                                        </p:attrNameLst>
                                      </p:cBhvr>
                                      <p:to>
                                        <p:strVal val="visible"/>
                                      </p:to>
                                    </p:set>
                                  </p:childTnLst>
                                </p:cTn>
                              </p:par>
                            </p:childTnLst>
                          </p:cTn>
                        </p:par>
                        <p:par>
                          <p:cTn id="14" fill="hold">
                            <p:stCondLst>
                              <p:cond delay="8000"/>
                            </p:stCondLst>
                            <p:childTnLst>
                              <p:par>
                                <p:cTn id="15" presetID="1" presetClass="entr" presetSubtype="0" fill="hold" grpId="0" nodeType="afterEffect">
                                  <p:stCondLst>
                                    <p:cond delay="0"/>
                                  </p:stCondLst>
                                  <p:childTnLst>
                                    <p:set>
                                      <p:cBhvr>
                                        <p:cTn id="16" dur="1" fill="hold">
                                          <p:stCondLst>
                                            <p:cond delay="3999"/>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3999"/>
                                          </p:stCondLst>
                                        </p:cTn>
                                        <p:tgtEl>
                                          <p:spTgt spid="10"/>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grpId="0" nodeType="afterEffect">
                                  <p:stCondLst>
                                    <p:cond delay="0"/>
                                  </p:stCondLst>
                                  <p:childTnLst>
                                    <p:set>
                                      <p:cBhvr>
                                        <p:cTn id="21" dur="1" fill="hold">
                                          <p:stCondLst>
                                            <p:cond delay="3999"/>
                                          </p:stCondLst>
                                        </p:cTn>
                                        <p:tgtEl>
                                          <p:spTgt spid="7">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3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22055CF-4B4D-4A4A-9234-4035B0DE0B31}"/>
              </a:ext>
            </a:extLst>
          </p:cNvPr>
          <p:cNvSpPr>
            <a:spLocks noGrp="1"/>
          </p:cNvSpPr>
          <p:nvPr>
            <p:ph type="pic" sz="quarter" idx="11"/>
          </p:nvPr>
        </p:nvSpPr>
        <p:spPr/>
      </p:sp>
      <p:sp>
        <p:nvSpPr>
          <p:cNvPr id="3" name="Content Placeholder 2">
            <a:extLst>
              <a:ext uri="{FF2B5EF4-FFF2-40B4-BE49-F238E27FC236}">
                <a16:creationId xmlns:a16="http://schemas.microsoft.com/office/drawing/2014/main" id="{D7C8C996-3F55-4657-85F6-9AA0057362FB}"/>
              </a:ext>
            </a:extLst>
          </p:cNvPr>
          <p:cNvSpPr>
            <a:spLocks noGrp="1"/>
          </p:cNvSpPr>
          <p:nvPr>
            <p:ph sz="quarter" idx="15"/>
          </p:nvPr>
        </p:nvSpPr>
        <p:spPr/>
        <p:txBody>
          <a:bodyPr>
            <a:normAutofit fontScale="85000" lnSpcReduction="10000"/>
          </a:bodyPr>
          <a:lstStyle/>
          <a:p>
            <a:pPr marL="0" indent="0">
              <a:buNone/>
            </a:pPr>
            <a:r>
              <a:rPr lang="es-ES" b="1" dirty="0"/>
              <a:t>Bot de Software que gestiona opciones y acciones:</a:t>
            </a:r>
          </a:p>
          <a:p>
            <a:r>
              <a:rPr lang="es-ES" dirty="0"/>
              <a:t>Entendiendo COMO funciona Bot Framework.</a:t>
            </a:r>
          </a:p>
          <a:p>
            <a:r>
              <a:rPr lang="es-ES" dirty="0"/>
              <a:t>Utilizando tecnologías como Azure Bot Service, Azure SQL, C# y .NET.</a:t>
            </a:r>
          </a:p>
          <a:p>
            <a:pPr marL="0" indent="0">
              <a:buNone/>
            </a:pPr>
            <a:r>
              <a:rPr lang="es-ES" b="1" dirty="0"/>
              <a:t>LUIS como procesador de lenguaje natural para predecir intensiones:</a:t>
            </a:r>
          </a:p>
          <a:p>
            <a:r>
              <a:rPr lang="es-ES" dirty="0"/>
              <a:t>LUIS y su entrenamiento.</a:t>
            </a:r>
          </a:p>
          <a:p>
            <a:pPr marL="0" indent="0">
              <a:buNone/>
            </a:pPr>
            <a:r>
              <a:rPr lang="es-ES" b="1" dirty="0"/>
              <a:t>Bot de Software Conversacional (</a:t>
            </a:r>
            <a:r>
              <a:rPr lang="es-ES" b="1" dirty="0" err="1"/>
              <a:t>Chatbot</a:t>
            </a:r>
            <a:r>
              <a:rPr lang="es-ES" b="1" dirty="0"/>
              <a:t>) con NLP para sus acciones resultantes:</a:t>
            </a:r>
          </a:p>
          <a:p>
            <a:r>
              <a:rPr lang="es-ES" dirty="0"/>
              <a:t>Entendimiento COMO utilizar AI con nuestra lógica de negocios.</a:t>
            </a:r>
          </a:p>
          <a:p>
            <a:r>
              <a:rPr lang="es-ES" dirty="0"/>
              <a:t>Utilizando tecnologías como Azure Bot Service, Azure </a:t>
            </a:r>
            <a:r>
              <a:rPr lang="es-ES" dirty="0" err="1"/>
              <a:t>Cognitive</a:t>
            </a:r>
            <a:r>
              <a:rPr lang="es-ES" dirty="0"/>
              <a:t> Services,</a:t>
            </a:r>
          </a:p>
          <a:p>
            <a:r>
              <a:rPr lang="es-ES" dirty="0"/>
              <a:t>LUIS, C# y .NET Core</a:t>
            </a:r>
          </a:p>
          <a:p>
            <a:endParaRPr lang="en-US" dirty="0"/>
          </a:p>
        </p:txBody>
      </p:sp>
      <p:sp>
        <p:nvSpPr>
          <p:cNvPr id="4" name="Title 3">
            <a:extLst>
              <a:ext uri="{FF2B5EF4-FFF2-40B4-BE49-F238E27FC236}">
                <a16:creationId xmlns:a16="http://schemas.microsoft.com/office/drawing/2014/main" id="{1A92346B-3187-4216-91A6-7AA5138A0458}"/>
              </a:ext>
            </a:extLst>
          </p:cNvPr>
          <p:cNvSpPr>
            <a:spLocks noGrp="1"/>
          </p:cNvSpPr>
          <p:nvPr>
            <p:ph type="title"/>
          </p:nvPr>
        </p:nvSpPr>
        <p:spPr/>
        <p:txBody>
          <a:bodyPr/>
          <a:lstStyle/>
          <a:p>
            <a:r>
              <a:rPr lang="es-AR" dirty="0"/>
              <a:t>¿Qué vamos a ver hoy?</a:t>
            </a:r>
            <a:endParaRPr lang="en-US" dirty="0"/>
          </a:p>
        </p:txBody>
      </p:sp>
    </p:spTree>
    <p:extLst>
      <p:ext uri="{BB962C8B-B14F-4D97-AF65-F5344CB8AC3E}">
        <p14:creationId xmlns:p14="http://schemas.microsoft.com/office/powerpoint/2010/main" val="953264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545BD-BBE8-4141-ACF3-03A4A21A1FC1}"/>
              </a:ext>
            </a:extLst>
          </p:cNvPr>
          <p:cNvSpPr>
            <a:spLocks noGrp="1"/>
          </p:cNvSpPr>
          <p:nvPr>
            <p:ph type="title"/>
          </p:nvPr>
        </p:nvSpPr>
        <p:spPr/>
        <p:txBody>
          <a:bodyPr/>
          <a:lstStyle/>
          <a:p>
            <a:r>
              <a:rPr lang="es-AR" dirty="0"/>
              <a:t>Microsoft Bot Framework</a:t>
            </a:r>
            <a:endParaRPr lang="en-US" dirty="0"/>
          </a:p>
        </p:txBody>
      </p:sp>
      <p:grpSp>
        <p:nvGrpSpPr>
          <p:cNvPr id="12" name="Group 11">
            <a:extLst>
              <a:ext uri="{FF2B5EF4-FFF2-40B4-BE49-F238E27FC236}">
                <a16:creationId xmlns:a16="http://schemas.microsoft.com/office/drawing/2014/main" id="{C127E67E-A126-4D37-82F3-BE919927F0F5}"/>
              </a:ext>
            </a:extLst>
          </p:cNvPr>
          <p:cNvGrpSpPr/>
          <p:nvPr/>
        </p:nvGrpSpPr>
        <p:grpSpPr>
          <a:xfrm>
            <a:off x="3800253" y="3107936"/>
            <a:ext cx="578161" cy="2780857"/>
            <a:chOff x="6359800" y="3374639"/>
            <a:chExt cx="578161" cy="2726578"/>
          </a:xfrm>
        </p:grpSpPr>
        <p:cxnSp>
          <p:nvCxnSpPr>
            <p:cNvPr id="13" name="Straight Connector 12">
              <a:extLst>
                <a:ext uri="{FF2B5EF4-FFF2-40B4-BE49-F238E27FC236}">
                  <a16:creationId xmlns:a16="http://schemas.microsoft.com/office/drawing/2014/main" id="{82395A4B-6482-4EF0-ADF7-EC3E87BF2FC3}"/>
                </a:ext>
              </a:extLst>
            </p:cNvPr>
            <p:cNvCxnSpPr/>
            <p:nvPr/>
          </p:nvCxnSpPr>
          <p:spPr>
            <a:xfrm>
              <a:off x="6648880" y="3374639"/>
              <a:ext cx="0" cy="2367309"/>
            </a:xfrm>
            <a:prstGeom prst="line">
              <a:avLst/>
            </a:prstGeom>
            <a:noFill/>
            <a:ln w="3175" cap="flat" cmpd="sng" algn="ctr">
              <a:solidFill>
                <a:srgbClr val="FFFFFF">
                  <a:lumMod val="75000"/>
                </a:srgbClr>
              </a:solidFill>
              <a:prstDash val="solid"/>
              <a:miter lim="800000"/>
              <a:headEnd type="none" w="lg" len="med"/>
              <a:tailEnd type="none" w="lg" len="med"/>
            </a:ln>
            <a:effectLst/>
          </p:spPr>
        </p:cxnSp>
        <p:grpSp>
          <p:nvGrpSpPr>
            <p:cNvPr id="14" name="Group 13">
              <a:extLst>
                <a:ext uri="{FF2B5EF4-FFF2-40B4-BE49-F238E27FC236}">
                  <a16:creationId xmlns:a16="http://schemas.microsoft.com/office/drawing/2014/main" id="{9D781499-E2CF-4AD5-81CA-8D8AB5159A56}"/>
                </a:ext>
              </a:extLst>
            </p:cNvPr>
            <p:cNvGrpSpPr/>
            <p:nvPr/>
          </p:nvGrpSpPr>
          <p:grpSpPr>
            <a:xfrm>
              <a:off x="6359800" y="5481051"/>
              <a:ext cx="578161" cy="620166"/>
              <a:chOff x="6359800" y="5481051"/>
              <a:chExt cx="578161" cy="620166"/>
            </a:xfrm>
          </p:grpSpPr>
          <p:sp>
            <p:nvSpPr>
              <p:cNvPr id="15" name="Rectangle 9">
                <a:extLst>
                  <a:ext uri="{FF2B5EF4-FFF2-40B4-BE49-F238E27FC236}">
                    <a16:creationId xmlns:a16="http://schemas.microsoft.com/office/drawing/2014/main" id="{74653E2D-A3F9-4A0B-9612-9290C6E1580A}"/>
                  </a:ext>
                </a:extLst>
              </p:cNvPr>
              <p:cNvSpPr/>
              <p:nvPr/>
            </p:nvSpPr>
            <p:spPr>
              <a:xfrm>
                <a:off x="6386708" y="5481051"/>
                <a:ext cx="524344" cy="439096"/>
              </a:xfrm>
              <a:custGeom>
                <a:avLst/>
                <a:gdLst>
                  <a:gd name="connsiteX0" fmla="*/ 923919 w 2085506"/>
                  <a:gd name="connsiteY0" fmla="*/ 1068937 h 1752355"/>
                  <a:gd name="connsiteX1" fmla="*/ 1006950 w 2085506"/>
                  <a:gd name="connsiteY1" fmla="*/ 1168743 h 1752355"/>
                  <a:gd name="connsiteX2" fmla="*/ 933447 w 2085506"/>
                  <a:gd name="connsiteY2" fmla="*/ 1673774 h 1752355"/>
                  <a:gd name="connsiteX3" fmla="*/ 1038222 w 2085506"/>
                  <a:gd name="connsiteY3" fmla="*/ 1752355 h 1752355"/>
                  <a:gd name="connsiteX4" fmla="*/ 1152522 w 2085506"/>
                  <a:gd name="connsiteY4" fmla="*/ 1673774 h 1752355"/>
                  <a:gd name="connsiteX5" fmla="*/ 1074714 w 2085506"/>
                  <a:gd name="connsiteY5" fmla="*/ 1173917 h 1752355"/>
                  <a:gd name="connsiteX6" fmla="*/ 1162049 w 2085506"/>
                  <a:gd name="connsiteY6" fmla="*/ 1068937 h 1752355"/>
                  <a:gd name="connsiteX7" fmla="*/ 923919 w 2085506"/>
                  <a:gd name="connsiteY7" fmla="*/ 1068937 h 1752355"/>
                  <a:gd name="connsiteX8" fmla="*/ 1672989 w 2085506"/>
                  <a:gd name="connsiteY8" fmla="*/ 236416 h 1752355"/>
                  <a:gd name="connsiteX9" fmla="*/ 1820935 w 2085506"/>
                  <a:gd name="connsiteY9" fmla="*/ 291456 h 1752355"/>
                  <a:gd name="connsiteX10" fmla="*/ 1819411 w 2085506"/>
                  <a:gd name="connsiteY10" fmla="*/ 663253 h 1752355"/>
                  <a:gd name="connsiteX11" fmla="*/ 1781802 w 2085506"/>
                  <a:gd name="connsiteY11" fmla="*/ 750317 h 1752355"/>
                  <a:gd name="connsiteX12" fmla="*/ 1847223 w 2085506"/>
                  <a:gd name="connsiteY12" fmla="*/ 822228 h 1752355"/>
                  <a:gd name="connsiteX13" fmla="*/ 2062824 w 2085506"/>
                  <a:gd name="connsiteY13" fmla="*/ 1028986 h 1752355"/>
                  <a:gd name="connsiteX14" fmla="*/ 2084766 w 2085506"/>
                  <a:gd name="connsiteY14" fmla="*/ 1171632 h 1752355"/>
                  <a:gd name="connsiteX15" fmla="*/ 2034827 w 2085506"/>
                  <a:gd name="connsiteY15" fmla="*/ 1232884 h 1752355"/>
                  <a:gd name="connsiteX16" fmla="*/ 1743002 w 2085506"/>
                  <a:gd name="connsiteY16" fmla="*/ 1348298 h 1752355"/>
                  <a:gd name="connsiteX17" fmla="*/ 1311275 w 2085506"/>
                  <a:gd name="connsiteY17" fmla="*/ 982248 h 1752355"/>
                  <a:gd name="connsiteX18" fmla="*/ 1498755 w 2085506"/>
                  <a:gd name="connsiteY18" fmla="*/ 822228 h 1752355"/>
                  <a:gd name="connsiteX19" fmla="*/ 1564175 w 2085506"/>
                  <a:gd name="connsiteY19" fmla="*/ 750317 h 1752355"/>
                  <a:gd name="connsiteX20" fmla="*/ 1526567 w 2085506"/>
                  <a:gd name="connsiteY20" fmla="*/ 663253 h 1752355"/>
                  <a:gd name="connsiteX21" fmla="*/ 1525042 w 2085506"/>
                  <a:gd name="connsiteY21" fmla="*/ 291456 h 1752355"/>
                  <a:gd name="connsiteX22" fmla="*/ 1672989 w 2085506"/>
                  <a:gd name="connsiteY22" fmla="*/ 236416 h 1752355"/>
                  <a:gd name="connsiteX23" fmla="*/ 412517 w 2085506"/>
                  <a:gd name="connsiteY23" fmla="*/ 236416 h 1752355"/>
                  <a:gd name="connsiteX24" fmla="*/ 560464 w 2085506"/>
                  <a:gd name="connsiteY24" fmla="*/ 291456 h 1752355"/>
                  <a:gd name="connsiteX25" fmla="*/ 558939 w 2085506"/>
                  <a:gd name="connsiteY25" fmla="*/ 663253 h 1752355"/>
                  <a:gd name="connsiteX26" fmla="*/ 521331 w 2085506"/>
                  <a:gd name="connsiteY26" fmla="*/ 750317 h 1752355"/>
                  <a:gd name="connsiteX27" fmla="*/ 586751 w 2085506"/>
                  <a:gd name="connsiteY27" fmla="*/ 822228 h 1752355"/>
                  <a:gd name="connsiteX28" fmla="*/ 774231 w 2085506"/>
                  <a:gd name="connsiteY28" fmla="*/ 982248 h 1752355"/>
                  <a:gd name="connsiteX29" fmla="*/ 342504 w 2085506"/>
                  <a:gd name="connsiteY29" fmla="*/ 1348298 h 1752355"/>
                  <a:gd name="connsiteX30" fmla="*/ 50679 w 2085506"/>
                  <a:gd name="connsiteY30" fmla="*/ 1232884 h 1752355"/>
                  <a:gd name="connsiteX31" fmla="*/ 740 w 2085506"/>
                  <a:gd name="connsiteY31" fmla="*/ 1171632 h 1752355"/>
                  <a:gd name="connsiteX32" fmla="*/ 22682 w 2085506"/>
                  <a:gd name="connsiteY32" fmla="*/ 1028986 h 1752355"/>
                  <a:gd name="connsiteX33" fmla="*/ 238283 w 2085506"/>
                  <a:gd name="connsiteY33" fmla="*/ 822228 h 1752355"/>
                  <a:gd name="connsiteX34" fmla="*/ 303704 w 2085506"/>
                  <a:gd name="connsiteY34" fmla="*/ 750317 h 1752355"/>
                  <a:gd name="connsiteX35" fmla="*/ 266095 w 2085506"/>
                  <a:gd name="connsiteY35" fmla="*/ 663253 h 1752355"/>
                  <a:gd name="connsiteX36" fmla="*/ 264571 w 2085506"/>
                  <a:gd name="connsiteY36" fmla="*/ 291456 h 1752355"/>
                  <a:gd name="connsiteX37" fmla="*/ 412517 w 2085506"/>
                  <a:gd name="connsiteY37" fmla="*/ 236416 h 1752355"/>
                  <a:gd name="connsiteX38" fmla="*/ 1042984 w 2085506"/>
                  <a:gd name="connsiteY38" fmla="*/ 229 h 1752355"/>
                  <a:gd name="connsiteX39" fmla="*/ 1300270 w 2085506"/>
                  <a:gd name="connsiteY39" fmla="*/ 95947 h 1752355"/>
                  <a:gd name="connsiteX40" fmla="*/ 1297619 w 2085506"/>
                  <a:gd name="connsiteY40" fmla="*/ 742517 h 1752355"/>
                  <a:gd name="connsiteX41" fmla="*/ 1232216 w 2085506"/>
                  <a:gd name="connsiteY41" fmla="*/ 893926 h 1752355"/>
                  <a:gd name="connsiteX42" fmla="*/ 1345985 w 2085506"/>
                  <a:gd name="connsiteY42" fmla="*/ 1018982 h 1752355"/>
                  <a:gd name="connsiteX43" fmla="*/ 1720926 w 2085506"/>
                  <a:gd name="connsiteY43" fmla="*/ 1378544 h 1752355"/>
                  <a:gd name="connsiteX44" fmla="*/ 1759083 w 2085506"/>
                  <a:gd name="connsiteY44" fmla="*/ 1626611 h 1752355"/>
                  <a:gd name="connsiteX45" fmla="*/ 1672238 w 2085506"/>
                  <a:gd name="connsiteY45" fmla="*/ 1733131 h 1752355"/>
                  <a:gd name="connsiteX46" fmla="*/ 413730 w 2085506"/>
                  <a:gd name="connsiteY46" fmla="*/ 1733131 h 1752355"/>
                  <a:gd name="connsiteX47" fmla="*/ 326885 w 2085506"/>
                  <a:gd name="connsiteY47" fmla="*/ 1626611 h 1752355"/>
                  <a:gd name="connsiteX48" fmla="*/ 365042 w 2085506"/>
                  <a:gd name="connsiteY48" fmla="*/ 1378544 h 1752355"/>
                  <a:gd name="connsiteX49" fmla="*/ 739983 w 2085506"/>
                  <a:gd name="connsiteY49" fmla="*/ 1018982 h 1752355"/>
                  <a:gd name="connsiteX50" fmla="*/ 853752 w 2085506"/>
                  <a:gd name="connsiteY50" fmla="*/ 893926 h 1752355"/>
                  <a:gd name="connsiteX51" fmla="*/ 788349 w 2085506"/>
                  <a:gd name="connsiteY51" fmla="*/ 742517 h 1752355"/>
                  <a:gd name="connsiteX52" fmla="*/ 785698 w 2085506"/>
                  <a:gd name="connsiteY52" fmla="*/ 95947 h 1752355"/>
                  <a:gd name="connsiteX53" fmla="*/ 1042984 w 2085506"/>
                  <a:gd name="connsiteY53" fmla="*/ 229 h 1752355"/>
                  <a:gd name="connsiteX0" fmla="*/ 923919 w 2085506"/>
                  <a:gd name="connsiteY0" fmla="*/ 1068937 h 1746445"/>
                  <a:gd name="connsiteX1" fmla="*/ 1006950 w 2085506"/>
                  <a:gd name="connsiteY1" fmla="*/ 1168743 h 1746445"/>
                  <a:gd name="connsiteX2" fmla="*/ 933447 w 2085506"/>
                  <a:gd name="connsiteY2" fmla="*/ 1673774 h 1746445"/>
                  <a:gd name="connsiteX3" fmla="*/ 1038222 w 2085506"/>
                  <a:gd name="connsiteY3" fmla="*/ 1735567 h 1746445"/>
                  <a:gd name="connsiteX4" fmla="*/ 1152522 w 2085506"/>
                  <a:gd name="connsiteY4" fmla="*/ 1673774 h 1746445"/>
                  <a:gd name="connsiteX5" fmla="*/ 1074714 w 2085506"/>
                  <a:gd name="connsiteY5" fmla="*/ 1173917 h 1746445"/>
                  <a:gd name="connsiteX6" fmla="*/ 1162049 w 2085506"/>
                  <a:gd name="connsiteY6" fmla="*/ 1068937 h 1746445"/>
                  <a:gd name="connsiteX7" fmla="*/ 923919 w 2085506"/>
                  <a:gd name="connsiteY7" fmla="*/ 1068937 h 1746445"/>
                  <a:gd name="connsiteX8" fmla="*/ 1672989 w 2085506"/>
                  <a:gd name="connsiteY8" fmla="*/ 236416 h 1746445"/>
                  <a:gd name="connsiteX9" fmla="*/ 1820935 w 2085506"/>
                  <a:gd name="connsiteY9" fmla="*/ 291456 h 1746445"/>
                  <a:gd name="connsiteX10" fmla="*/ 1819411 w 2085506"/>
                  <a:gd name="connsiteY10" fmla="*/ 663253 h 1746445"/>
                  <a:gd name="connsiteX11" fmla="*/ 1781802 w 2085506"/>
                  <a:gd name="connsiteY11" fmla="*/ 750317 h 1746445"/>
                  <a:gd name="connsiteX12" fmla="*/ 1847223 w 2085506"/>
                  <a:gd name="connsiteY12" fmla="*/ 822228 h 1746445"/>
                  <a:gd name="connsiteX13" fmla="*/ 2062824 w 2085506"/>
                  <a:gd name="connsiteY13" fmla="*/ 1028986 h 1746445"/>
                  <a:gd name="connsiteX14" fmla="*/ 2084766 w 2085506"/>
                  <a:gd name="connsiteY14" fmla="*/ 1171632 h 1746445"/>
                  <a:gd name="connsiteX15" fmla="*/ 2034827 w 2085506"/>
                  <a:gd name="connsiteY15" fmla="*/ 1232884 h 1746445"/>
                  <a:gd name="connsiteX16" fmla="*/ 1743002 w 2085506"/>
                  <a:gd name="connsiteY16" fmla="*/ 1348298 h 1746445"/>
                  <a:gd name="connsiteX17" fmla="*/ 1311275 w 2085506"/>
                  <a:gd name="connsiteY17" fmla="*/ 982248 h 1746445"/>
                  <a:gd name="connsiteX18" fmla="*/ 1498755 w 2085506"/>
                  <a:gd name="connsiteY18" fmla="*/ 822228 h 1746445"/>
                  <a:gd name="connsiteX19" fmla="*/ 1564175 w 2085506"/>
                  <a:gd name="connsiteY19" fmla="*/ 750317 h 1746445"/>
                  <a:gd name="connsiteX20" fmla="*/ 1526567 w 2085506"/>
                  <a:gd name="connsiteY20" fmla="*/ 663253 h 1746445"/>
                  <a:gd name="connsiteX21" fmla="*/ 1525042 w 2085506"/>
                  <a:gd name="connsiteY21" fmla="*/ 291456 h 1746445"/>
                  <a:gd name="connsiteX22" fmla="*/ 1672989 w 2085506"/>
                  <a:gd name="connsiteY22" fmla="*/ 236416 h 1746445"/>
                  <a:gd name="connsiteX23" fmla="*/ 412517 w 2085506"/>
                  <a:gd name="connsiteY23" fmla="*/ 236416 h 1746445"/>
                  <a:gd name="connsiteX24" fmla="*/ 560464 w 2085506"/>
                  <a:gd name="connsiteY24" fmla="*/ 291456 h 1746445"/>
                  <a:gd name="connsiteX25" fmla="*/ 558939 w 2085506"/>
                  <a:gd name="connsiteY25" fmla="*/ 663253 h 1746445"/>
                  <a:gd name="connsiteX26" fmla="*/ 521331 w 2085506"/>
                  <a:gd name="connsiteY26" fmla="*/ 750317 h 1746445"/>
                  <a:gd name="connsiteX27" fmla="*/ 586751 w 2085506"/>
                  <a:gd name="connsiteY27" fmla="*/ 822228 h 1746445"/>
                  <a:gd name="connsiteX28" fmla="*/ 774231 w 2085506"/>
                  <a:gd name="connsiteY28" fmla="*/ 982248 h 1746445"/>
                  <a:gd name="connsiteX29" fmla="*/ 342504 w 2085506"/>
                  <a:gd name="connsiteY29" fmla="*/ 1348298 h 1746445"/>
                  <a:gd name="connsiteX30" fmla="*/ 50679 w 2085506"/>
                  <a:gd name="connsiteY30" fmla="*/ 1232884 h 1746445"/>
                  <a:gd name="connsiteX31" fmla="*/ 740 w 2085506"/>
                  <a:gd name="connsiteY31" fmla="*/ 1171632 h 1746445"/>
                  <a:gd name="connsiteX32" fmla="*/ 22682 w 2085506"/>
                  <a:gd name="connsiteY32" fmla="*/ 1028986 h 1746445"/>
                  <a:gd name="connsiteX33" fmla="*/ 238283 w 2085506"/>
                  <a:gd name="connsiteY33" fmla="*/ 822228 h 1746445"/>
                  <a:gd name="connsiteX34" fmla="*/ 303704 w 2085506"/>
                  <a:gd name="connsiteY34" fmla="*/ 750317 h 1746445"/>
                  <a:gd name="connsiteX35" fmla="*/ 266095 w 2085506"/>
                  <a:gd name="connsiteY35" fmla="*/ 663253 h 1746445"/>
                  <a:gd name="connsiteX36" fmla="*/ 264571 w 2085506"/>
                  <a:gd name="connsiteY36" fmla="*/ 291456 h 1746445"/>
                  <a:gd name="connsiteX37" fmla="*/ 412517 w 2085506"/>
                  <a:gd name="connsiteY37" fmla="*/ 236416 h 1746445"/>
                  <a:gd name="connsiteX38" fmla="*/ 1042984 w 2085506"/>
                  <a:gd name="connsiteY38" fmla="*/ 229 h 1746445"/>
                  <a:gd name="connsiteX39" fmla="*/ 1300270 w 2085506"/>
                  <a:gd name="connsiteY39" fmla="*/ 95947 h 1746445"/>
                  <a:gd name="connsiteX40" fmla="*/ 1297619 w 2085506"/>
                  <a:gd name="connsiteY40" fmla="*/ 742517 h 1746445"/>
                  <a:gd name="connsiteX41" fmla="*/ 1232216 w 2085506"/>
                  <a:gd name="connsiteY41" fmla="*/ 893926 h 1746445"/>
                  <a:gd name="connsiteX42" fmla="*/ 1345985 w 2085506"/>
                  <a:gd name="connsiteY42" fmla="*/ 1018982 h 1746445"/>
                  <a:gd name="connsiteX43" fmla="*/ 1720926 w 2085506"/>
                  <a:gd name="connsiteY43" fmla="*/ 1378544 h 1746445"/>
                  <a:gd name="connsiteX44" fmla="*/ 1759083 w 2085506"/>
                  <a:gd name="connsiteY44" fmla="*/ 1626611 h 1746445"/>
                  <a:gd name="connsiteX45" fmla="*/ 1672238 w 2085506"/>
                  <a:gd name="connsiteY45" fmla="*/ 1733131 h 1746445"/>
                  <a:gd name="connsiteX46" fmla="*/ 413730 w 2085506"/>
                  <a:gd name="connsiteY46" fmla="*/ 1733131 h 1746445"/>
                  <a:gd name="connsiteX47" fmla="*/ 326885 w 2085506"/>
                  <a:gd name="connsiteY47" fmla="*/ 1626611 h 1746445"/>
                  <a:gd name="connsiteX48" fmla="*/ 365042 w 2085506"/>
                  <a:gd name="connsiteY48" fmla="*/ 1378544 h 1746445"/>
                  <a:gd name="connsiteX49" fmla="*/ 739983 w 2085506"/>
                  <a:gd name="connsiteY49" fmla="*/ 1018982 h 1746445"/>
                  <a:gd name="connsiteX50" fmla="*/ 853752 w 2085506"/>
                  <a:gd name="connsiteY50" fmla="*/ 893926 h 1746445"/>
                  <a:gd name="connsiteX51" fmla="*/ 788349 w 2085506"/>
                  <a:gd name="connsiteY51" fmla="*/ 742517 h 1746445"/>
                  <a:gd name="connsiteX52" fmla="*/ 785698 w 2085506"/>
                  <a:gd name="connsiteY52" fmla="*/ 95947 h 1746445"/>
                  <a:gd name="connsiteX53" fmla="*/ 1042984 w 2085506"/>
                  <a:gd name="connsiteY53" fmla="*/ 229 h 174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85506" h="1746445">
                    <a:moveTo>
                      <a:pt x="923919" y="1068937"/>
                    </a:moveTo>
                    <a:lnTo>
                      <a:pt x="1006950" y="1168743"/>
                    </a:lnTo>
                    <a:lnTo>
                      <a:pt x="933447" y="1673774"/>
                    </a:lnTo>
                    <a:lnTo>
                      <a:pt x="1038222" y="1735567"/>
                    </a:lnTo>
                    <a:lnTo>
                      <a:pt x="1152522" y="1673774"/>
                    </a:lnTo>
                    <a:lnTo>
                      <a:pt x="1074714" y="1173917"/>
                    </a:lnTo>
                    <a:lnTo>
                      <a:pt x="1162049" y="1068937"/>
                    </a:lnTo>
                    <a:lnTo>
                      <a:pt x="923919" y="1068937"/>
                    </a:lnTo>
                    <a:close/>
                    <a:moveTo>
                      <a:pt x="1672989" y="236416"/>
                    </a:moveTo>
                    <a:cubicBezTo>
                      <a:pt x="1729991" y="234645"/>
                      <a:pt x="1788645" y="250692"/>
                      <a:pt x="1820935" y="291456"/>
                    </a:cubicBezTo>
                    <a:cubicBezTo>
                      <a:pt x="1886549" y="374289"/>
                      <a:pt x="1896329" y="546953"/>
                      <a:pt x="1819411" y="663253"/>
                    </a:cubicBezTo>
                    <a:cubicBezTo>
                      <a:pt x="1802047" y="692856"/>
                      <a:pt x="1782198" y="710032"/>
                      <a:pt x="1781802" y="750317"/>
                    </a:cubicBezTo>
                    <a:cubicBezTo>
                      <a:pt x="1785433" y="786439"/>
                      <a:pt x="1812136" y="815345"/>
                      <a:pt x="1847223" y="822228"/>
                    </a:cubicBezTo>
                    <a:cubicBezTo>
                      <a:pt x="1981951" y="878546"/>
                      <a:pt x="2037815" y="946352"/>
                      <a:pt x="2062824" y="1028986"/>
                    </a:cubicBezTo>
                    <a:cubicBezTo>
                      <a:pt x="2079909" y="1069029"/>
                      <a:pt x="2088127" y="1116405"/>
                      <a:pt x="2084766" y="1171632"/>
                    </a:cubicBezTo>
                    <a:cubicBezTo>
                      <a:pt x="2080443" y="1194789"/>
                      <a:pt x="2076121" y="1200143"/>
                      <a:pt x="2034827" y="1232884"/>
                    </a:cubicBezTo>
                    <a:cubicBezTo>
                      <a:pt x="1938610" y="1303678"/>
                      <a:pt x="1839233" y="1339358"/>
                      <a:pt x="1743002" y="1348298"/>
                    </a:cubicBezTo>
                    <a:cubicBezTo>
                      <a:pt x="1670263" y="1154566"/>
                      <a:pt x="1523265" y="1036464"/>
                      <a:pt x="1311275" y="982248"/>
                    </a:cubicBezTo>
                    <a:cubicBezTo>
                      <a:pt x="1340966" y="918566"/>
                      <a:pt x="1388865" y="868163"/>
                      <a:pt x="1498755" y="822228"/>
                    </a:cubicBezTo>
                    <a:cubicBezTo>
                      <a:pt x="1533841" y="815345"/>
                      <a:pt x="1560544" y="786439"/>
                      <a:pt x="1564175" y="750317"/>
                    </a:cubicBezTo>
                    <a:cubicBezTo>
                      <a:pt x="1563780" y="710032"/>
                      <a:pt x="1543931" y="692856"/>
                      <a:pt x="1526567" y="663253"/>
                    </a:cubicBezTo>
                    <a:cubicBezTo>
                      <a:pt x="1449649" y="546953"/>
                      <a:pt x="1459429" y="374289"/>
                      <a:pt x="1525042" y="291456"/>
                    </a:cubicBezTo>
                    <a:cubicBezTo>
                      <a:pt x="1557332" y="250692"/>
                      <a:pt x="1615986" y="234645"/>
                      <a:pt x="1672989" y="236416"/>
                    </a:cubicBezTo>
                    <a:close/>
                    <a:moveTo>
                      <a:pt x="412517" y="236416"/>
                    </a:moveTo>
                    <a:cubicBezTo>
                      <a:pt x="469520" y="234645"/>
                      <a:pt x="528174" y="250692"/>
                      <a:pt x="560464" y="291456"/>
                    </a:cubicBezTo>
                    <a:cubicBezTo>
                      <a:pt x="626077" y="374289"/>
                      <a:pt x="635857" y="546953"/>
                      <a:pt x="558939" y="663253"/>
                    </a:cubicBezTo>
                    <a:cubicBezTo>
                      <a:pt x="541575" y="692856"/>
                      <a:pt x="521726" y="710032"/>
                      <a:pt x="521331" y="750317"/>
                    </a:cubicBezTo>
                    <a:cubicBezTo>
                      <a:pt x="524962" y="786439"/>
                      <a:pt x="551665" y="815345"/>
                      <a:pt x="586751" y="822228"/>
                    </a:cubicBezTo>
                    <a:cubicBezTo>
                      <a:pt x="696641" y="868163"/>
                      <a:pt x="744540" y="918566"/>
                      <a:pt x="774231" y="982248"/>
                    </a:cubicBezTo>
                    <a:cubicBezTo>
                      <a:pt x="562241" y="1036464"/>
                      <a:pt x="415243" y="1154566"/>
                      <a:pt x="342504" y="1348298"/>
                    </a:cubicBezTo>
                    <a:cubicBezTo>
                      <a:pt x="246273" y="1339358"/>
                      <a:pt x="146896" y="1303678"/>
                      <a:pt x="50679" y="1232884"/>
                    </a:cubicBezTo>
                    <a:cubicBezTo>
                      <a:pt x="9385" y="1200143"/>
                      <a:pt x="5063" y="1194789"/>
                      <a:pt x="740" y="1171632"/>
                    </a:cubicBezTo>
                    <a:cubicBezTo>
                      <a:pt x="-2621" y="1116405"/>
                      <a:pt x="5597" y="1069029"/>
                      <a:pt x="22682" y="1028986"/>
                    </a:cubicBezTo>
                    <a:cubicBezTo>
                      <a:pt x="47691" y="946352"/>
                      <a:pt x="103555" y="878546"/>
                      <a:pt x="238283" y="822228"/>
                    </a:cubicBezTo>
                    <a:cubicBezTo>
                      <a:pt x="273370" y="815345"/>
                      <a:pt x="300073" y="786439"/>
                      <a:pt x="303704" y="750317"/>
                    </a:cubicBezTo>
                    <a:cubicBezTo>
                      <a:pt x="303308" y="710032"/>
                      <a:pt x="283459" y="692856"/>
                      <a:pt x="266095" y="663253"/>
                    </a:cubicBezTo>
                    <a:cubicBezTo>
                      <a:pt x="189177" y="546953"/>
                      <a:pt x="198957" y="374289"/>
                      <a:pt x="264571" y="291456"/>
                    </a:cubicBezTo>
                    <a:cubicBezTo>
                      <a:pt x="296861" y="250692"/>
                      <a:pt x="355515" y="234645"/>
                      <a:pt x="412517" y="236416"/>
                    </a:cubicBezTo>
                    <a:close/>
                    <a:moveTo>
                      <a:pt x="1042984" y="229"/>
                    </a:moveTo>
                    <a:cubicBezTo>
                      <a:pt x="1142114" y="-2850"/>
                      <a:pt x="1244116" y="25056"/>
                      <a:pt x="1300270" y="95947"/>
                    </a:cubicBezTo>
                    <a:cubicBezTo>
                      <a:pt x="1414375" y="239997"/>
                      <a:pt x="1431383" y="540267"/>
                      <a:pt x="1297619" y="742517"/>
                    </a:cubicBezTo>
                    <a:cubicBezTo>
                      <a:pt x="1267422" y="793999"/>
                      <a:pt x="1232903" y="823869"/>
                      <a:pt x="1232216" y="893926"/>
                    </a:cubicBezTo>
                    <a:cubicBezTo>
                      <a:pt x="1238530" y="956743"/>
                      <a:pt x="1284968" y="1007012"/>
                      <a:pt x="1345985" y="1018982"/>
                    </a:cubicBezTo>
                    <a:cubicBezTo>
                      <a:pt x="1580284" y="1116921"/>
                      <a:pt x="1677433" y="1234839"/>
                      <a:pt x="1720926" y="1378544"/>
                    </a:cubicBezTo>
                    <a:cubicBezTo>
                      <a:pt x="1750637" y="1448180"/>
                      <a:pt x="1764928" y="1530569"/>
                      <a:pt x="1759083" y="1626611"/>
                    </a:cubicBezTo>
                    <a:cubicBezTo>
                      <a:pt x="1751566" y="1666881"/>
                      <a:pt x="1744049" y="1676193"/>
                      <a:pt x="1672238" y="1733131"/>
                    </a:cubicBezTo>
                    <a:cubicBezTo>
                      <a:pt x="1448013" y="1750884"/>
                      <a:pt x="637956" y="1750884"/>
                      <a:pt x="413730" y="1733131"/>
                    </a:cubicBezTo>
                    <a:cubicBezTo>
                      <a:pt x="341919" y="1676193"/>
                      <a:pt x="334402" y="1666881"/>
                      <a:pt x="326885" y="1626611"/>
                    </a:cubicBezTo>
                    <a:cubicBezTo>
                      <a:pt x="321040" y="1530569"/>
                      <a:pt x="335331" y="1448180"/>
                      <a:pt x="365042" y="1378544"/>
                    </a:cubicBezTo>
                    <a:cubicBezTo>
                      <a:pt x="408535" y="1234839"/>
                      <a:pt x="505684" y="1116921"/>
                      <a:pt x="739983" y="1018982"/>
                    </a:cubicBezTo>
                    <a:cubicBezTo>
                      <a:pt x="801000" y="1007012"/>
                      <a:pt x="847438" y="956743"/>
                      <a:pt x="853752" y="893926"/>
                    </a:cubicBezTo>
                    <a:cubicBezTo>
                      <a:pt x="853065" y="823869"/>
                      <a:pt x="818546" y="793999"/>
                      <a:pt x="788349" y="742517"/>
                    </a:cubicBezTo>
                    <a:cubicBezTo>
                      <a:pt x="654585" y="540267"/>
                      <a:pt x="671593" y="239997"/>
                      <a:pt x="785698" y="95947"/>
                    </a:cubicBezTo>
                    <a:cubicBezTo>
                      <a:pt x="841852" y="25056"/>
                      <a:pt x="943854" y="-2850"/>
                      <a:pt x="1042984" y="229"/>
                    </a:cubicBezTo>
                    <a:close/>
                  </a:path>
                </a:pathLst>
              </a:custGeom>
              <a:solidFill>
                <a:srgbClr val="00B0F0"/>
              </a:solidFill>
              <a:ln w="10795" cap="flat" cmpd="sng" algn="ctr">
                <a:noFill/>
                <a:prstDash val="solid"/>
              </a:ln>
              <a:effectLst/>
            </p:spPr>
            <p:txBody>
              <a:bodyPr rot="0" spcFirstLastPara="0" vert="horz" wrap="square" lIns="93260" tIns="93260" rIns="93260" bIns="93260"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r" defTabSz="932597" rtl="0" eaLnBrk="1" fontAlgn="auto" latinLnBrk="0" hangingPunct="1">
                  <a:lnSpc>
                    <a:spcPct val="100000"/>
                  </a:lnSpc>
                  <a:spcBef>
                    <a:spcPts val="0"/>
                  </a:spcBef>
                  <a:spcAft>
                    <a:spcPts val="0"/>
                  </a:spcAft>
                  <a:buClrTx/>
                  <a:buSzTx/>
                  <a:buFontTx/>
                  <a:buNone/>
                  <a:tabLst/>
                  <a:defRPr/>
                </a:pPr>
                <a:endParaRPr kumimoji="0" lang="en-US" sz="1224" b="0" i="0" u="none" strike="noStrike" kern="1200" cap="none" spc="0" normalizeH="0" baseline="0" noProof="0" err="1">
                  <a:ln>
                    <a:noFill/>
                  </a:ln>
                  <a:solidFill>
                    <a:srgbClr val="FFFFFF"/>
                  </a:solidFill>
                  <a:effectLst/>
                  <a:uLnTx/>
                  <a:uFillTx/>
                  <a:latin typeface="Segoe UI Semilight"/>
                  <a:ea typeface="+mn-ea"/>
                  <a:cs typeface="+mn-cs"/>
                </a:endParaRPr>
              </a:p>
            </p:txBody>
          </p:sp>
          <p:sp>
            <p:nvSpPr>
              <p:cNvPr id="16" name="TextBox 599">
                <a:extLst>
                  <a:ext uri="{FF2B5EF4-FFF2-40B4-BE49-F238E27FC236}">
                    <a16:creationId xmlns:a16="http://schemas.microsoft.com/office/drawing/2014/main" id="{F11CF353-1E27-4BA8-AB2F-100AE1E80690}"/>
                  </a:ext>
                </a:extLst>
              </p:cNvPr>
              <p:cNvSpPr txBox="1"/>
              <p:nvPr/>
            </p:nvSpPr>
            <p:spPr>
              <a:xfrm>
                <a:off x="6359800" y="5988237"/>
                <a:ext cx="578161" cy="112980"/>
              </a:xfrm>
              <a:prstGeom prst="rect">
                <a:avLst/>
              </a:prstGeom>
              <a:solidFill>
                <a:srgbClr val="505050"/>
              </a:solid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a:ln>
                      <a:noFill/>
                    </a:ln>
                    <a:gradFill>
                      <a:gsLst>
                        <a:gs pos="2917">
                          <a:srgbClr val="FFFFFF"/>
                        </a:gs>
                        <a:gs pos="30000">
                          <a:srgbClr val="FFFFFF"/>
                        </a:gs>
                      </a:gsLst>
                      <a:lin ang="5400000" scaled="0"/>
                    </a:gradFill>
                    <a:effectLst/>
                    <a:uLnTx/>
                    <a:uFillTx/>
                    <a:latin typeface="Segoe UI Semilight"/>
                    <a:ea typeface="+mn-ea"/>
                    <a:cs typeface="+mn-cs"/>
                  </a:rPr>
                  <a:t>Terceros</a:t>
                </a:r>
              </a:p>
            </p:txBody>
          </p:sp>
        </p:grpSp>
      </p:grpSp>
      <p:sp>
        <p:nvSpPr>
          <p:cNvPr id="17" name="Freeform: Shape 16">
            <a:extLst>
              <a:ext uri="{FF2B5EF4-FFF2-40B4-BE49-F238E27FC236}">
                <a16:creationId xmlns:a16="http://schemas.microsoft.com/office/drawing/2014/main" id="{4482B2F4-1AE0-4F7C-8741-FCD4419B7296}"/>
              </a:ext>
            </a:extLst>
          </p:cNvPr>
          <p:cNvSpPr/>
          <p:nvPr/>
        </p:nvSpPr>
        <p:spPr bwMode="auto">
          <a:xfrm flipH="1">
            <a:off x="3638471" y="3031171"/>
            <a:ext cx="362679" cy="1936447"/>
          </a:xfrm>
          <a:custGeom>
            <a:avLst/>
            <a:gdLst>
              <a:gd name="connsiteX0" fmla="*/ 0 w 355600"/>
              <a:gd name="connsiteY0" fmla="*/ 0 h 1898650"/>
              <a:gd name="connsiteX1" fmla="*/ 0 w 355600"/>
              <a:gd name="connsiteY1" fmla="*/ 381000 h 1898650"/>
              <a:gd name="connsiteX2" fmla="*/ 355600 w 355600"/>
              <a:gd name="connsiteY2" fmla="*/ 381000 h 1898650"/>
              <a:gd name="connsiteX3" fmla="*/ 355600 w 355600"/>
              <a:gd name="connsiteY3" fmla="*/ 1898650 h 1898650"/>
            </a:gdLst>
            <a:ahLst/>
            <a:cxnLst>
              <a:cxn ang="0">
                <a:pos x="connsiteX0" y="connsiteY0"/>
              </a:cxn>
              <a:cxn ang="0">
                <a:pos x="connsiteX1" y="connsiteY1"/>
              </a:cxn>
              <a:cxn ang="0">
                <a:pos x="connsiteX2" y="connsiteY2"/>
              </a:cxn>
              <a:cxn ang="0">
                <a:pos x="connsiteX3" y="connsiteY3"/>
              </a:cxn>
            </a:cxnLst>
            <a:rect l="l" t="t" r="r" b="b"/>
            <a:pathLst>
              <a:path w="355600" h="1898650">
                <a:moveTo>
                  <a:pt x="0" y="0"/>
                </a:moveTo>
                <a:lnTo>
                  <a:pt x="0" y="381000"/>
                </a:lnTo>
                <a:lnTo>
                  <a:pt x="355600" y="381000"/>
                </a:lnTo>
                <a:lnTo>
                  <a:pt x="355600" y="1898650"/>
                </a:lnTo>
              </a:path>
            </a:pathLst>
          </a:custGeom>
          <a:noFill/>
          <a:ln w="3175" cap="flat" cmpd="sng" algn="ctr">
            <a:solidFill>
              <a:srgbClr val="FFFFFF">
                <a:lumMod val="75000"/>
              </a:srgbClr>
            </a:solidFill>
            <a:prstDash val="solid"/>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8" name="Freeform: Shape 17">
            <a:extLst>
              <a:ext uri="{FF2B5EF4-FFF2-40B4-BE49-F238E27FC236}">
                <a16:creationId xmlns:a16="http://schemas.microsoft.com/office/drawing/2014/main" id="{1A1839B9-1B2F-46B0-9DDB-BA8CAE9BB9D9}"/>
              </a:ext>
            </a:extLst>
          </p:cNvPr>
          <p:cNvSpPr/>
          <p:nvPr/>
        </p:nvSpPr>
        <p:spPr bwMode="auto">
          <a:xfrm>
            <a:off x="4252535" y="3031171"/>
            <a:ext cx="362679" cy="1936447"/>
          </a:xfrm>
          <a:custGeom>
            <a:avLst/>
            <a:gdLst>
              <a:gd name="connsiteX0" fmla="*/ 0 w 355600"/>
              <a:gd name="connsiteY0" fmla="*/ 0 h 1898650"/>
              <a:gd name="connsiteX1" fmla="*/ 0 w 355600"/>
              <a:gd name="connsiteY1" fmla="*/ 381000 h 1898650"/>
              <a:gd name="connsiteX2" fmla="*/ 355600 w 355600"/>
              <a:gd name="connsiteY2" fmla="*/ 381000 h 1898650"/>
              <a:gd name="connsiteX3" fmla="*/ 355600 w 355600"/>
              <a:gd name="connsiteY3" fmla="*/ 1898650 h 1898650"/>
            </a:gdLst>
            <a:ahLst/>
            <a:cxnLst>
              <a:cxn ang="0">
                <a:pos x="connsiteX0" y="connsiteY0"/>
              </a:cxn>
              <a:cxn ang="0">
                <a:pos x="connsiteX1" y="connsiteY1"/>
              </a:cxn>
              <a:cxn ang="0">
                <a:pos x="connsiteX2" y="connsiteY2"/>
              </a:cxn>
              <a:cxn ang="0">
                <a:pos x="connsiteX3" y="connsiteY3"/>
              </a:cxn>
            </a:cxnLst>
            <a:rect l="l" t="t" r="r" b="b"/>
            <a:pathLst>
              <a:path w="355600" h="1898650">
                <a:moveTo>
                  <a:pt x="0" y="0"/>
                </a:moveTo>
                <a:lnTo>
                  <a:pt x="0" y="381000"/>
                </a:lnTo>
                <a:lnTo>
                  <a:pt x="355600" y="381000"/>
                </a:lnTo>
                <a:lnTo>
                  <a:pt x="355600" y="1898650"/>
                </a:lnTo>
              </a:path>
            </a:pathLst>
          </a:custGeom>
          <a:noFill/>
          <a:ln w="3175" cap="flat" cmpd="sng" algn="ctr">
            <a:solidFill>
              <a:srgbClr val="FFFFFF">
                <a:lumMod val="75000"/>
              </a:srgbClr>
            </a:solidFill>
            <a:prstDash val="solid"/>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 name="Freeform 19">
            <a:extLst>
              <a:ext uri="{FF2B5EF4-FFF2-40B4-BE49-F238E27FC236}">
                <a16:creationId xmlns:a16="http://schemas.microsoft.com/office/drawing/2014/main" id="{43CE6912-F2FD-49C2-82F4-07D138D7263C}"/>
              </a:ext>
            </a:extLst>
          </p:cNvPr>
          <p:cNvSpPr>
            <a:spLocks/>
          </p:cNvSpPr>
          <p:nvPr/>
        </p:nvSpPr>
        <p:spPr bwMode="auto">
          <a:xfrm>
            <a:off x="5582774" y="2457656"/>
            <a:ext cx="1195163" cy="1380091"/>
          </a:xfrm>
          <a:custGeom>
            <a:avLst/>
            <a:gdLst>
              <a:gd name="T0" fmla="*/ 332 w 333"/>
              <a:gd name="T1" fmla="*/ 27 h 388"/>
              <a:gd name="T2" fmla="*/ 314 w 333"/>
              <a:gd name="T3" fmla="*/ 0 h 388"/>
              <a:gd name="T4" fmla="*/ 19 w 333"/>
              <a:gd name="T5" fmla="*/ 0 h 388"/>
              <a:gd name="T6" fmla="*/ 1 w 333"/>
              <a:gd name="T7" fmla="*/ 27 h 388"/>
              <a:gd name="T8" fmla="*/ 15 w 333"/>
              <a:gd name="T9" fmla="*/ 361 h 388"/>
              <a:gd name="T10" fmla="*/ 36 w 333"/>
              <a:gd name="T11" fmla="*/ 388 h 388"/>
              <a:gd name="T12" fmla="*/ 298 w 333"/>
              <a:gd name="T13" fmla="*/ 388 h 388"/>
              <a:gd name="T14" fmla="*/ 318 w 333"/>
              <a:gd name="T15" fmla="*/ 361 h 388"/>
              <a:gd name="T16" fmla="*/ 332 w 333"/>
              <a:gd name="T17" fmla="*/ 2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88">
                <a:moveTo>
                  <a:pt x="332" y="27"/>
                </a:moveTo>
                <a:cubicBezTo>
                  <a:pt x="333" y="12"/>
                  <a:pt x="325" y="0"/>
                  <a:pt x="314" y="0"/>
                </a:cubicBezTo>
                <a:cubicBezTo>
                  <a:pt x="19" y="0"/>
                  <a:pt x="19" y="0"/>
                  <a:pt x="19" y="0"/>
                </a:cubicBezTo>
                <a:cubicBezTo>
                  <a:pt x="8" y="0"/>
                  <a:pt x="0" y="12"/>
                  <a:pt x="1" y="27"/>
                </a:cubicBezTo>
                <a:cubicBezTo>
                  <a:pt x="15" y="361"/>
                  <a:pt x="15" y="361"/>
                  <a:pt x="15" y="361"/>
                </a:cubicBezTo>
                <a:cubicBezTo>
                  <a:pt x="16" y="376"/>
                  <a:pt x="25" y="388"/>
                  <a:pt x="36" y="388"/>
                </a:cubicBezTo>
                <a:cubicBezTo>
                  <a:pt x="298" y="388"/>
                  <a:pt x="298" y="388"/>
                  <a:pt x="298" y="388"/>
                </a:cubicBezTo>
                <a:cubicBezTo>
                  <a:pt x="308" y="388"/>
                  <a:pt x="317" y="376"/>
                  <a:pt x="318" y="361"/>
                </a:cubicBezTo>
                <a:lnTo>
                  <a:pt x="332" y="27"/>
                </a:lnTo>
                <a:close/>
              </a:path>
            </a:pathLst>
          </a:custGeom>
          <a:solidFill>
            <a:srgbClr val="BFBFB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 name="Freeform 20">
            <a:extLst>
              <a:ext uri="{FF2B5EF4-FFF2-40B4-BE49-F238E27FC236}">
                <a16:creationId xmlns:a16="http://schemas.microsoft.com/office/drawing/2014/main" id="{8D782E16-215E-4D8D-89C5-1D49092D6595}"/>
              </a:ext>
            </a:extLst>
          </p:cNvPr>
          <p:cNvSpPr>
            <a:spLocks/>
          </p:cNvSpPr>
          <p:nvPr/>
        </p:nvSpPr>
        <p:spPr bwMode="auto">
          <a:xfrm>
            <a:off x="5820538" y="2169170"/>
            <a:ext cx="383593" cy="312792"/>
          </a:xfrm>
          <a:custGeom>
            <a:avLst/>
            <a:gdLst>
              <a:gd name="T0" fmla="*/ 363 w 363"/>
              <a:gd name="T1" fmla="*/ 27 h 296"/>
              <a:gd name="T2" fmla="*/ 363 w 363"/>
              <a:gd name="T3" fmla="*/ 236 h 296"/>
              <a:gd name="T4" fmla="*/ 190 w 363"/>
              <a:gd name="T5" fmla="*/ 236 h 296"/>
              <a:gd name="T6" fmla="*/ 0 w 363"/>
              <a:gd name="T7" fmla="*/ 296 h 296"/>
              <a:gd name="T8" fmla="*/ 162 w 363"/>
              <a:gd name="T9" fmla="*/ 0 h 296"/>
              <a:gd name="T10" fmla="*/ 363 w 363"/>
              <a:gd name="T11" fmla="*/ 0 h 296"/>
              <a:gd name="T12" fmla="*/ 363 w 363"/>
              <a:gd name="T13" fmla="*/ 27 h 296"/>
            </a:gdLst>
            <a:ahLst/>
            <a:cxnLst>
              <a:cxn ang="0">
                <a:pos x="T0" y="T1"/>
              </a:cxn>
              <a:cxn ang="0">
                <a:pos x="T2" y="T3"/>
              </a:cxn>
              <a:cxn ang="0">
                <a:pos x="T4" y="T5"/>
              </a:cxn>
              <a:cxn ang="0">
                <a:pos x="T6" y="T7"/>
              </a:cxn>
              <a:cxn ang="0">
                <a:pos x="T8" y="T9"/>
              </a:cxn>
              <a:cxn ang="0">
                <a:pos x="T10" y="T11"/>
              </a:cxn>
              <a:cxn ang="0">
                <a:pos x="T12" y="T13"/>
              </a:cxn>
            </a:cxnLst>
            <a:rect l="0" t="0" r="r" b="b"/>
            <a:pathLst>
              <a:path w="363" h="296">
                <a:moveTo>
                  <a:pt x="363" y="27"/>
                </a:moveTo>
                <a:lnTo>
                  <a:pt x="363" y="236"/>
                </a:lnTo>
                <a:lnTo>
                  <a:pt x="190" y="236"/>
                </a:lnTo>
                <a:lnTo>
                  <a:pt x="0" y="296"/>
                </a:lnTo>
                <a:lnTo>
                  <a:pt x="162" y="0"/>
                </a:lnTo>
                <a:lnTo>
                  <a:pt x="363" y="0"/>
                </a:lnTo>
                <a:lnTo>
                  <a:pt x="363" y="27"/>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 name="Freeform 21">
            <a:extLst>
              <a:ext uri="{FF2B5EF4-FFF2-40B4-BE49-F238E27FC236}">
                <a16:creationId xmlns:a16="http://schemas.microsoft.com/office/drawing/2014/main" id="{21BC9656-25E7-4963-871A-EC0AD37405BA}"/>
              </a:ext>
            </a:extLst>
          </p:cNvPr>
          <p:cNvSpPr>
            <a:spLocks/>
          </p:cNvSpPr>
          <p:nvPr/>
        </p:nvSpPr>
        <p:spPr bwMode="auto">
          <a:xfrm>
            <a:off x="6204131" y="2169170"/>
            <a:ext cx="386763" cy="312792"/>
          </a:xfrm>
          <a:custGeom>
            <a:avLst/>
            <a:gdLst>
              <a:gd name="T0" fmla="*/ 0 w 366"/>
              <a:gd name="T1" fmla="*/ 27 h 296"/>
              <a:gd name="T2" fmla="*/ 0 w 366"/>
              <a:gd name="T3" fmla="*/ 236 h 296"/>
              <a:gd name="T4" fmla="*/ 176 w 366"/>
              <a:gd name="T5" fmla="*/ 236 h 296"/>
              <a:gd name="T6" fmla="*/ 366 w 366"/>
              <a:gd name="T7" fmla="*/ 296 h 296"/>
              <a:gd name="T8" fmla="*/ 203 w 366"/>
              <a:gd name="T9" fmla="*/ 0 h 296"/>
              <a:gd name="T10" fmla="*/ 0 w 366"/>
              <a:gd name="T11" fmla="*/ 0 h 296"/>
              <a:gd name="T12" fmla="*/ 0 w 366"/>
              <a:gd name="T13" fmla="*/ 27 h 296"/>
            </a:gdLst>
            <a:ahLst/>
            <a:cxnLst>
              <a:cxn ang="0">
                <a:pos x="T0" y="T1"/>
              </a:cxn>
              <a:cxn ang="0">
                <a:pos x="T2" y="T3"/>
              </a:cxn>
              <a:cxn ang="0">
                <a:pos x="T4" y="T5"/>
              </a:cxn>
              <a:cxn ang="0">
                <a:pos x="T6" y="T7"/>
              </a:cxn>
              <a:cxn ang="0">
                <a:pos x="T8" y="T9"/>
              </a:cxn>
              <a:cxn ang="0">
                <a:pos x="T10" y="T11"/>
              </a:cxn>
              <a:cxn ang="0">
                <a:pos x="T12" y="T13"/>
              </a:cxn>
            </a:cxnLst>
            <a:rect l="0" t="0" r="r" b="b"/>
            <a:pathLst>
              <a:path w="366" h="296">
                <a:moveTo>
                  <a:pt x="0" y="27"/>
                </a:moveTo>
                <a:lnTo>
                  <a:pt x="0" y="236"/>
                </a:lnTo>
                <a:lnTo>
                  <a:pt x="176" y="236"/>
                </a:lnTo>
                <a:lnTo>
                  <a:pt x="366" y="296"/>
                </a:lnTo>
                <a:lnTo>
                  <a:pt x="203" y="0"/>
                </a:lnTo>
                <a:lnTo>
                  <a:pt x="0" y="0"/>
                </a:lnTo>
                <a:lnTo>
                  <a:pt x="0" y="27"/>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2" name="Freeform 22">
            <a:extLst>
              <a:ext uri="{FF2B5EF4-FFF2-40B4-BE49-F238E27FC236}">
                <a16:creationId xmlns:a16="http://schemas.microsoft.com/office/drawing/2014/main" id="{D4D0AB23-88BB-444D-B08B-A307EEB66460}"/>
              </a:ext>
            </a:extLst>
          </p:cNvPr>
          <p:cNvSpPr>
            <a:spLocks/>
          </p:cNvSpPr>
          <p:nvPr/>
        </p:nvSpPr>
        <p:spPr bwMode="auto">
          <a:xfrm>
            <a:off x="6688114" y="1589023"/>
            <a:ext cx="136319" cy="256786"/>
          </a:xfrm>
          <a:custGeom>
            <a:avLst/>
            <a:gdLst>
              <a:gd name="T0" fmla="*/ 0 w 38"/>
              <a:gd name="T1" fmla="*/ 0 h 72"/>
              <a:gd name="T2" fmla="*/ 2 w 38"/>
              <a:gd name="T3" fmla="*/ 0 h 72"/>
              <a:gd name="T4" fmla="*/ 38 w 38"/>
              <a:gd name="T5" fmla="*/ 36 h 72"/>
              <a:gd name="T6" fmla="*/ 2 w 38"/>
              <a:gd name="T7" fmla="*/ 72 h 72"/>
              <a:gd name="T8" fmla="*/ 0 w 38"/>
              <a:gd name="T9" fmla="*/ 72 h 72"/>
              <a:gd name="T10" fmla="*/ 0 w 38"/>
              <a:gd name="T11" fmla="*/ 0 h 72"/>
            </a:gdLst>
            <a:ahLst/>
            <a:cxnLst>
              <a:cxn ang="0">
                <a:pos x="T0" y="T1"/>
              </a:cxn>
              <a:cxn ang="0">
                <a:pos x="T2" y="T3"/>
              </a:cxn>
              <a:cxn ang="0">
                <a:pos x="T4" y="T5"/>
              </a:cxn>
              <a:cxn ang="0">
                <a:pos x="T6" y="T7"/>
              </a:cxn>
              <a:cxn ang="0">
                <a:pos x="T8" y="T9"/>
              </a:cxn>
              <a:cxn ang="0">
                <a:pos x="T10" y="T11"/>
              </a:cxn>
            </a:cxnLst>
            <a:rect l="0" t="0" r="r" b="b"/>
            <a:pathLst>
              <a:path w="38" h="72">
                <a:moveTo>
                  <a:pt x="0" y="0"/>
                </a:moveTo>
                <a:cubicBezTo>
                  <a:pt x="1" y="0"/>
                  <a:pt x="1" y="0"/>
                  <a:pt x="2" y="0"/>
                </a:cubicBezTo>
                <a:cubicBezTo>
                  <a:pt x="22" y="0"/>
                  <a:pt x="38" y="16"/>
                  <a:pt x="38" y="36"/>
                </a:cubicBezTo>
                <a:cubicBezTo>
                  <a:pt x="38" y="56"/>
                  <a:pt x="22" y="72"/>
                  <a:pt x="2" y="72"/>
                </a:cubicBezTo>
                <a:cubicBezTo>
                  <a:pt x="1" y="72"/>
                  <a:pt x="1" y="72"/>
                  <a:pt x="0" y="72"/>
                </a:cubicBezTo>
                <a:lnTo>
                  <a:pt x="0" y="0"/>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 name="Freeform 23">
            <a:extLst>
              <a:ext uri="{FF2B5EF4-FFF2-40B4-BE49-F238E27FC236}">
                <a16:creationId xmlns:a16="http://schemas.microsoft.com/office/drawing/2014/main" id="{EF0B209C-1703-423B-B88A-0888CBFEF003}"/>
              </a:ext>
            </a:extLst>
          </p:cNvPr>
          <p:cNvSpPr>
            <a:spLocks/>
          </p:cNvSpPr>
          <p:nvPr/>
        </p:nvSpPr>
        <p:spPr bwMode="auto">
          <a:xfrm>
            <a:off x="5587000" y="1589023"/>
            <a:ext cx="136319" cy="256786"/>
          </a:xfrm>
          <a:custGeom>
            <a:avLst/>
            <a:gdLst>
              <a:gd name="T0" fmla="*/ 38 w 38"/>
              <a:gd name="T1" fmla="*/ 0 h 72"/>
              <a:gd name="T2" fmla="*/ 36 w 38"/>
              <a:gd name="T3" fmla="*/ 0 h 72"/>
              <a:gd name="T4" fmla="*/ 0 w 38"/>
              <a:gd name="T5" fmla="*/ 36 h 72"/>
              <a:gd name="T6" fmla="*/ 36 w 38"/>
              <a:gd name="T7" fmla="*/ 72 h 72"/>
              <a:gd name="T8" fmla="*/ 38 w 38"/>
              <a:gd name="T9" fmla="*/ 72 h 72"/>
              <a:gd name="T10" fmla="*/ 38 w 38"/>
              <a:gd name="T11" fmla="*/ 0 h 72"/>
            </a:gdLst>
            <a:ahLst/>
            <a:cxnLst>
              <a:cxn ang="0">
                <a:pos x="T0" y="T1"/>
              </a:cxn>
              <a:cxn ang="0">
                <a:pos x="T2" y="T3"/>
              </a:cxn>
              <a:cxn ang="0">
                <a:pos x="T4" y="T5"/>
              </a:cxn>
              <a:cxn ang="0">
                <a:pos x="T6" y="T7"/>
              </a:cxn>
              <a:cxn ang="0">
                <a:pos x="T8" y="T9"/>
              </a:cxn>
              <a:cxn ang="0">
                <a:pos x="T10" y="T11"/>
              </a:cxn>
            </a:cxnLst>
            <a:rect l="0" t="0" r="r" b="b"/>
            <a:pathLst>
              <a:path w="38" h="72">
                <a:moveTo>
                  <a:pt x="38" y="0"/>
                </a:moveTo>
                <a:cubicBezTo>
                  <a:pt x="37" y="0"/>
                  <a:pt x="36" y="0"/>
                  <a:pt x="36" y="0"/>
                </a:cubicBezTo>
                <a:cubicBezTo>
                  <a:pt x="16" y="0"/>
                  <a:pt x="0" y="16"/>
                  <a:pt x="0" y="36"/>
                </a:cubicBezTo>
                <a:cubicBezTo>
                  <a:pt x="0" y="56"/>
                  <a:pt x="16" y="72"/>
                  <a:pt x="36" y="72"/>
                </a:cubicBezTo>
                <a:cubicBezTo>
                  <a:pt x="36" y="72"/>
                  <a:pt x="37" y="72"/>
                  <a:pt x="38" y="72"/>
                </a:cubicBezTo>
                <a:lnTo>
                  <a:pt x="38" y="0"/>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4" name="Oval 23">
            <a:extLst>
              <a:ext uri="{FF2B5EF4-FFF2-40B4-BE49-F238E27FC236}">
                <a16:creationId xmlns:a16="http://schemas.microsoft.com/office/drawing/2014/main" id="{998DA84E-8AF9-4AE7-B6E8-F8978538E2D6}"/>
              </a:ext>
            </a:extLst>
          </p:cNvPr>
          <p:cNvSpPr>
            <a:spLocks noChangeArrowheads="1"/>
          </p:cNvSpPr>
          <p:nvPr/>
        </p:nvSpPr>
        <p:spPr bwMode="auto">
          <a:xfrm>
            <a:off x="5676823" y="1176899"/>
            <a:ext cx="1054619" cy="1041936"/>
          </a:xfrm>
          <a:prstGeom prst="ellipse">
            <a:avLst/>
          </a:prstGeom>
          <a:solidFill>
            <a:srgbClr val="BFBFB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5" name="Freeform 25">
            <a:extLst>
              <a:ext uri="{FF2B5EF4-FFF2-40B4-BE49-F238E27FC236}">
                <a16:creationId xmlns:a16="http://schemas.microsoft.com/office/drawing/2014/main" id="{1CAAF2F5-DDD5-451E-8364-43186C65058A}"/>
              </a:ext>
            </a:extLst>
          </p:cNvPr>
          <p:cNvSpPr>
            <a:spLocks/>
          </p:cNvSpPr>
          <p:nvPr/>
        </p:nvSpPr>
        <p:spPr bwMode="auto">
          <a:xfrm>
            <a:off x="5780382" y="1503428"/>
            <a:ext cx="843272" cy="431146"/>
          </a:xfrm>
          <a:custGeom>
            <a:avLst/>
            <a:gdLst>
              <a:gd name="T0" fmla="*/ 0 w 235"/>
              <a:gd name="T1" fmla="*/ 26 h 121"/>
              <a:gd name="T2" fmla="*/ 112 w 235"/>
              <a:gd name="T3" fmla="*/ 0 h 121"/>
              <a:gd name="T4" fmla="*/ 235 w 235"/>
              <a:gd name="T5" fmla="*/ 26 h 121"/>
              <a:gd name="T6" fmla="*/ 235 w 235"/>
              <a:gd name="T7" fmla="*/ 71 h 121"/>
              <a:gd name="T8" fmla="*/ 118 w 235"/>
              <a:gd name="T9" fmla="*/ 121 h 121"/>
              <a:gd name="T10" fmla="*/ 0 w 235"/>
              <a:gd name="T11" fmla="*/ 67 h 121"/>
              <a:gd name="T12" fmla="*/ 0 w 235"/>
              <a:gd name="T13" fmla="*/ 26 h 121"/>
            </a:gdLst>
            <a:ahLst/>
            <a:cxnLst>
              <a:cxn ang="0">
                <a:pos x="T0" y="T1"/>
              </a:cxn>
              <a:cxn ang="0">
                <a:pos x="T2" y="T3"/>
              </a:cxn>
              <a:cxn ang="0">
                <a:pos x="T4" y="T5"/>
              </a:cxn>
              <a:cxn ang="0">
                <a:pos x="T6" y="T7"/>
              </a:cxn>
              <a:cxn ang="0">
                <a:pos x="T8" y="T9"/>
              </a:cxn>
              <a:cxn ang="0">
                <a:pos x="T10" y="T11"/>
              </a:cxn>
              <a:cxn ang="0">
                <a:pos x="T12" y="T13"/>
              </a:cxn>
            </a:cxnLst>
            <a:rect l="0" t="0" r="r" b="b"/>
            <a:pathLst>
              <a:path w="235" h="121">
                <a:moveTo>
                  <a:pt x="0" y="26"/>
                </a:moveTo>
                <a:cubicBezTo>
                  <a:pt x="0" y="26"/>
                  <a:pt x="29" y="0"/>
                  <a:pt x="112" y="0"/>
                </a:cubicBezTo>
                <a:cubicBezTo>
                  <a:pt x="195" y="0"/>
                  <a:pt x="235" y="26"/>
                  <a:pt x="235" y="26"/>
                </a:cubicBezTo>
                <a:cubicBezTo>
                  <a:pt x="235" y="71"/>
                  <a:pt x="235" y="71"/>
                  <a:pt x="235" y="71"/>
                </a:cubicBezTo>
                <a:cubicBezTo>
                  <a:pt x="235" y="71"/>
                  <a:pt x="205" y="121"/>
                  <a:pt x="118" y="121"/>
                </a:cubicBezTo>
                <a:cubicBezTo>
                  <a:pt x="32" y="120"/>
                  <a:pt x="0" y="67"/>
                  <a:pt x="0" y="67"/>
                </a:cubicBez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6" name="Oval 25">
            <a:extLst>
              <a:ext uri="{FF2B5EF4-FFF2-40B4-BE49-F238E27FC236}">
                <a16:creationId xmlns:a16="http://schemas.microsoft.com/office/drawing/2014/main" id="{432C944B-B80C-4E26-BFC5-7E98B63B500B}"/>
              </a:ext>
            </a:extLst>
          </p:cNvPr>
          <p:cNvSpPr>
            <a:spLocks noChangeArrowheads="1"/>
          </p:cNvSpPr>
          <p:nvPr/>
        </p:nvSpPr>
        <p:spPr bwMode="auto">
          <a:xfrm>
            <a:off x="5999125" y="2026509"/>
            <a:ext cx="58120" cy="570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7" name="Oval 26">
            <a:extLst>
              <a:ext uri="{FF2B5EF4-FFF2-40B4-BE49-F238E27FC236}">
                <a16:creationId xmlns:a16="http://schemas.microsoft.com/office/drawing/2014/main" id="{62D838F1-7167-41FD-805C-DCF2104FF8FA}"/>
              </a:ext>
            </a:extLst>
          </p:cNvPr>
          <p:cNvSpPr>
            <a:spLocks noChangeArrowheads="1"/>
          </p:cNvSpPr>
          <p:nvPr/>
        </p:nvSpPr>
        <p:spPr bwMode="auto">
          <a:xfrm>
            <a:off x="6351017" y="2026509"/>
            <a:ext cx="57064" cy="570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8" name="Freeform 28">
            <a:extLst>
              <a:ext uri="{FF2B5EF4-FFF2-40B4-BE49-F238E27FC236}">
                <a16:creationId xmlns:a16="http://schemas.microsoft.com/office/drawing/2014/main" id="{A825051A-209B-44B9-8BD7-745780B1C7CE}"/>
              </a:ext>
            </a:extLst>
          </p:cNvPr>
          <p:cNvSpPr>
            <a:spLocks/>
          </p:cNvSpPr>
          <p:nvPr/>
        </p:nvSpPr>
        <p:spPr bwMode="auto">
          <a:xfrm>
            <a:off x="6027657" y="2055042"/>
            <a:ext cx="351892" cy="35929"/>
          </a:xfrm>
          <a:custGeom>
            <a:avLst/>
            <a:gdLst>
              <a:gd name="T0" fmla="*/ 0 w 98"/>
              <a:gd name="T1" fmla="*/ 1 h 10"/>
              <a:gd name="T2" fmla="*/ 52 w 98"/>
              <a:gd name="T3" fmla="*/ 8 h 10"/>
              <a:gd name="T4" fmla="*/ 98 w 98"/>
              <a:gd name="T5" fmla="*/ 0 h 10"/>
            </a:gdLst>
            <a:ahLst/>
            <a:cxnLst>
              <a:cxn ang="0">
                <a:pos x="T0" y="T1"/>
              </a:cxn>
              <a:cxn ang="0">
                <a:pos x="T2" y="T3"/>
              </a:cxn>
              <a:cxn ang="0">
                <a:pos x="T4" y="T5"/>
              </a:cxn>
            </a:cxnLst>
            <a:rect l="0" t="0" r="r" b="b"/>
            <a:pathLst>
              <a:path w="98" h="10">
                <a:moveTo>
                  <a:pt x="0" y="1"/>
                </a:moveTo>
                <a:cubicBezTo>
                  <a:pt x="0" y="1"/>
                  <a:pt x="16" y="10"/>
                  <a:pt x="52" y="8"/>
                </a:cubicBezTo>
                <a:cubicBezTo>
                  <a:pt x="88" y="6"/>
                  <a:pt x="98" y="0"/>
                  <a:pt x="98" y="0"/>
                </a:cubicBezTo>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9" name="Oval 28">
            <a:extLst>
              <a:ext uri="{FF2B5EF4-FFF2-40B4-BE49-F238E27FC236}">
                <a16:creationId xmlns:a16="http://schemas.microsoft.com/office/drawing/2014/main" id="{566ACD4F-858B-4F3D-BC6D-9D154D9D5F0B}"/>
              </a:ext>
            </a:extLst>
          </p:cNvPr>
          <p:cNvSpPr>
            <a:spLocks noChangeArrowheads="1"/>
          </p:cNvSpPr>
          <p:nvPr/>
        </p:nvSpPr>
        <p:spPr bwMode="auto">
          <a:xfrm>
            <a:off x="5888169" y="1610158"/>
            <a:ext cx="179644" cy="178588"/>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0" name="Oval 29">
            <a:extLst>
              <a:ext uri="{FF2B5EF4-FFF2-40B4-BE49-F238E27FC236}">
                <a16:creationId xmlns:a16="http://schemas.microsoft.com/office/drawing/2014/main" id="{F1187CBA-745D-4651-8015-94CF5B867ACE}"/>
              </a:ext>
            </a:extLst>
          </p:cNvPr>
          <p:cNvSpPr>
            <a:spLocks noChangeArrowheads="1"/>
          </p:cNvSpPr>
          <p:nvPr/>
        </p:nvSpPr>
        <p:spPr bwMode="auto">
          <a:xfrm>
            <a:off x="5945233" y="1667222"/>
            <a:ext cx="64461" cy="644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1" name="Oval 30">
            <a:extLst>
              <a:ext uri="{FF2B5EF4-FFF2-40B4-BE49-F238E27FC236}">
                <a16:creationId xmlns:a16="http://schemas.microsoft.com/office/drawing/2014/main" id="{3B073321-3A00-40F7-852E-1FA443921DB1}"/>
              </a:ext>
            </a:extLst>
          </p:cNvPr>
          <p:cNvSpPr>
            <a:spLocks noChangeArrowheads="1"/>
          </p:cNvSpPr>
          <p:nvPr/>
        </p:nvSpPr>
        <p:spPr bwMode="auto">
          <a:xfrm>
            <a:off x="6354188" y="1610158"/>
            <a:ext cx="179644" cy="178588"/>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2" name="Oval 31">
            <a:extLst>
              <a:ext uri="{FF2B5EF4-FFF2-40B4-BE49-F238E27FC236}">
                <a16:creationId xmlns:a16="http://schemas.microsoft.com/office/drawing/2014/main" id="{F4D9D5DB-7DA7-42DF-8315-13E813776AEA}"/>
              </a:ext>
            </a:extLst>
          </p:cNvPr>
          <p:cNvSpPr>
            <a:spLocks noChangeArrowheads="1"/>
          </p:cNvSpPr>
          <p:nvPr/>
        </p:nvSpPr>
        <p:spPr bwMode="auto">
          <a:xfrm>
            <a:off x="6412308" y="1667222"/>
            <a:ext cx="64461" cy="644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3" name="Freeform 33">
            <a:extLst>
              <a:ext uri="{FF2B5EF4-FFF2-40B4-BE49-F238E27FC236}">
                <a16:creationId xmlns:a16="http://schemas.microsoft.com/office/drawing/2014/main" id="{B40BB4AB-5C0E-42C1-91D6-A99FE17DB039}"/>
              </a:ext>
            </a:extLst>
          </p:cNvPr>
          <p:cNvSpPr>
            <a:spLocks/>
          </p:cNvSpPr>
          <p:nvPr/>
        </p:nvSpPr>
        <p:spPr bwMode="auto">
          <a:xfrm>
            <a:off x="5569036" y="2307600"/>
            <a:ext cx="1273362" cy="1113795"/>
          </a:xfrm>
          <a:custGeom>
            <a:avLst/>
            <a:gdLst>
              <a:gd name="T0" fmla="*/ 32 w 355"/>
              <a:gd name="T1" fmla="*/ 26 h 313"/>
              <a:gd name="T2" fmla="*/ 179 w 355"/>
              <a:gd name="T3" fmla="*/ 1 h 313"/>
              <a:gd name="T4" fmla="*/ 355 w 355"/>
              <a:gd name="T5" fmla="*/ 41 h 313"/>
              <a:gd name="T6" fmla="*/ 179 w 355"/>
              <a:gd name="T7" fmla="*/ 308 h 313"/>
              <a:gd name="T8" fmla="*/ 0 w 355"/>
              <a:gd name="T9" fmla="*/ 38 h 313"/>
              <a:gd name="T10" fmla="*/ 32 w 355"/>
              <a:gd name="T11" fmla="*/ 26 h 313"/>
            </a:gdLst>
            <a:ahLst/>
            <a:cxnLst>
              <a:cxn ang="0">
                <a:pos x="T0" y="T1"/>
              </a:cxn>
              <a:cxn ang="0">
                <a:pos x="T2" y="T3"/>
              </a:cxn>
              <a:cxn ang="0">
                <a:pos x="T4" y="T5"/>
              </a:cxn>
              <a:cxn ang="0">
                <a:pos x="T6" y="T7"/>
              </a:cxn>
              <a:cxn ang="0">
                <a:pos x="T8" y="T9"/>
              </a:cxn>
              <a:cxn ang="0">
                <a:pos x="T10" y="T11"/>
              </a:cxn>
            </a:cxnLst>
            <a:rect l="0" t="0" r="r" b="b"/>
            <a:pathLst>
              <a:path w="355" h="313">
                <a:moveTo>
                  <a:pt x="32" y="26"/>
                </a:moveTo>
                <a:cubicBezTo>
                  <a:pt x="32" y="26"/>
                  <a:pt x="78" y="0"/>
                  <a:pt x="179" y="1"/>
                </a:cubicBezTo>
                <a:cubicBezTo>
                  <a:pt x="281" y="2"/>
                  <a:pt x="355" y="41"/>
                  <a:pt x="355" y="41"/>
                </a:cubicBezTo>
                <a:cubicBezTo>
                  <a:pt x="355" y="41"/>
                  <a:pt x="324" y="302"/>
                  <a:pt x="179" y="308"/>
                </a:cubicBezTo>
                <a:cubicBezTo>
                  <a:pt x="35" y="313"/>
                  <a:pt x="0" y="38"/>
                  <a:pt x="0" y="38"/>
                </a:cubicBezTo>
                <a:lnTo>
                  <a:pt x="32" y="26"/>
                </a:lnTo>
                <a:close/>
              </a:path>
            </a:pathLst>
          </a:custGeom>
          <a:solidFill>
            <a:srgbClr val="D9D9D9"/>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4" name="Freeform 36">
            <a:extLst>
              <a:ext uri="{FF2B5EF4-FFF2-40B4-BE49-F238E27FC236}">
                <a16:creationId xmlns:a16="http://schemas.microsoft.com/office/drawing/2014/main" id="{852C82D6-489D-4012-8E39-D38802495A44}"/>
              </a:ext>
            </a:extLst>
          </p:cNvPr>
          <p:cNvSpPr>
            <a:spLocks/>
          </p:cNvSpPr>
          <p:nvPr/>
        </p:nvSpPr>
        <p:spPr bwMode="auto">
          <a:xfrm>
            <a:off x="5644064" y="4051206"/>
            <a:ext cx="262069" cy="277921"/>
          </a:xfrm>
          <a:custGeom>
            <a:avLst/>
            <a:gdLst>
              <a:gd name="T0" fmla="*/ 0 w 73"/>
              <a:gd name="T1" fmla="*/ 11 h 78"/>
              <a:gd name="T2" fmla="*/ 12 w 73"/>
              <a:gd name="T3" fmla="*/ 4 h 78"/>
              <a:gd name="T4" fmla="*/ 29 w 73"/>
              <a:gd name="T5" fmla="*/ 12 h 78"/>
              <a:gd name="T6" fmla="*/ 48 w 73"/>
              <a:gd name="T7" fmla="*/ 30 h 78"/>
              <a:gd name="T8" fmla="*/ 70 w 73"/>
              <a:gd name="T9" fmla="*/ 67 h 78"/>
              <a:gd name="T10" fmla="*/ 63 w 73"/>
              <a:gd name="T11" fmla="*/ 78 h 78"/>
              <a:gd name="T12" fmla="*/ 13 w 73"/>
              <a:gd name="T13" fmla="*/ 78 h 78"/>
              <a:gd name="T14" fmla="*/ 0 w 73"/>
              <a:gd name="T15" fmla="*/ 65 h 78"/>
              <a:gd name="T16" fmla="*/ 0 w 73"/>
              <a:gd name="T17"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8">
                <a:moveTo>
                  <a:pt x="0" y="11"/>
                </a:moveTo>
                <a:cubicBezTo>
                  <a:pt x="0" y="4"/>
                  <a:pt x="6" y="0"/>
                  <a:pt x="12" y="4"/>
                </a:cubicBezTo>
                <a:cubicBezTo>
                  <a:pt x="29" y="12"/>
                  <a:pt x="29" y="12"/>
                  <a:pt x="29" y="12"/>
                </a:cubicBezTo>
                <a:cubicBezTo>
                  <a:pt x="36" y="16"/>
                  <a:pt x="44" y="23"/>
                  <a:pt x="48" y="30"/>
                </a:cubicBezTo>
                <a:cubicBezTo>
                  <a:pt x="70" y="67"/>
                  <a:pt x="70" y="67"/>
                  <a:pt x="70" y="67"/>
                </a:cubicBezTo>
                <a:cubicBezTo>
                  <a:pt x="73" y="73"/>
                  <a:pt x="70" y="78"/>
                  <a:pt x="63" y="78"/>
                </a:cubicBezTo>
                <a:cubicBezTo>
                  <a:pt x="13" y="78"/>
                  <a:pt x="13" y="78"/>
                  <a:pt x="13" y="78"/>
                </a:cubicBezTo>
                <a:cubicBezTo>
                  <a:pt x="6" y="78"/>
                  <a:pt x="0" y="73"/>
                  <a:pt x="0" y="65"/>
                </a:cubicBezTo>
                <a:lnTo>
                  <a:pt x="0" y="11"/>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5" name="Freeform 37">
            <a:extLst>
              <a:ext uri="{FF2B5EF4-FFF2-40B4-BE49-F238E27FC236}">
                <a16:creationId xmlns:a16="http://schemas.microsoft.com/office/drawing/2014/main" id="{8A23BF21-0234-48E5-9E04-0FF3CC762EA4}"/>
              </a:ext>
            </a:extLst>
          </p:cNvPr>
          <p:cNvSpPr>
            <a:spLocks/>
          </p:cNvSpPr>
          <p:nvPr/>
        </p:nvSpPr>
        <p:spPr bwMode="auto">
          <a:xfrm>
            <a:off x="6430272" y="4051206"/>
            <a:ext cx="261013" cy="277921"/>
          </a:xfrm>
          <a:custGeom>
            <a:avLst/>
            <a:gdLst>
              <a:gd name="T0" fmla="*/ 73 w 73"/>
              <a:gd name="T1" fmla="*/ 11 h 78"/>
              <a:gd name="T2" fmla="*/ 61 w 73"/>
              <a:gd name="T3" fmla="*/ 4 h 78"/>
              <a:gd name="T4" fmla="*/ 44 w 73"/>
              <a:gd name="T5" fmla="*/ 12 h 78"/>
              <a:gd name="T6" fmla="*/ 26 w 73"/>
              <a:gd name="T7" fmla="*/ 30 h 78"/>
              <a:gd name="T8" fmla="*/ 4 w 73"/>
              <a:gd name="T9" fmla="*/ 67 h 78"/>
              <a:gd name="T10" fmla="*/ 10 w 73"/>
              <a:gd name="T11" fmla="*/ 78 h 78"/>
              <a:gd name="T12" fmla="*/ 60 w 73"/>
              <a:gd name="T13" fmla="*/ 78 h 78"/>
              <a:gd name="T14" fmla="*/ 73 w 73"/>
              <a:gd name="T15" fmla="*/ 65 h 78"/>
              <a:gd name="T16" fmla="*/ 73 w 73"/>
              <a:gd name="T17"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8">
                <a:moveTo>
                  <a:pt x="73" y="11"/>
                </a:moveTo>
                <a:cubicBezTo>
                  <a:pt x="73" y="4"/>
                  <a:pt x="68" y="0"/>
                  <a:pt x="61" y="4"/>
                </a:cubicBezTo>
                <a:cubicBezTo>
                  <a:pt x="44" y="12"/>
                  <a:pt x="44" y="12"/>
                  <a:pt x="44" y="12"/>
                </a:cubicBezTo>
                <a:cubicBezTo>
                  <a:pt x="38" y="16"/>
                  <a:pt x="30" y="23"/>
                  <a:pt x="26" y="30"/>
                </a:cubicBezTo>
                <a:cubicBezTo>
                  <a:pt x="4" y="67"/>
                  <a:pt x="4" y="67"/>
                  <a:pt x="4" y="67"/>
                </a:cubicBezTo>
                <a:cubicBezTo>
                  <a:pt x="0" y="73"/>
                  <a:pt x="3" y="78"/>
                  <a:pt x="10" y="78"/>
                </a:cubicBezTo>
                <a:cubicBezTo>
                  <a:pt x="60" y="78"/>
                  <a:pt x="60" y="78"/>
                  <a:pt x="60" y="78"/>
                </a:cubicBezTo>
                <a:cubicBezTo>
                  <a:pt x="67" y="78"/>
                  <a:pt x="73" y="73"/>
                  <a:pt x="73" y="65"/>
                </a:cubicBezTo>
                <a:lnTo>
                  <a:pt x="73" y="11"/>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6" name="Freeform 38">
            <a:extLst>
              <a:ext uri="{FF2B5EF4-FFF2-40B4-BE49-F238E27FC236}">
                <a16:creationId xmlns:a16="http://schemas.microsoft.com/office/drawing/2014/main" id="{DFCC0477-CF31-431E-A177-714F20218B9F}"/>
              </a:ext>
            </a:extLst>
          </p:cNvPr>
          <p:cNvSpPr>
            <a:spLocks/>
          </p:cNvSpPr>
          <p:nvPr/>
        </p:nvSpPr>
        <p:spPr bwMode="auto">
          <a:xfrm>
            <a:off x="5618702" y="3738414"/>
            <a:ext cx="1115909" cy="299055"/>
          </a:xfrm>
          <a:custGeom>
            <a:avLst/>
            <a:gdLst>
              <a:gd name="T0" fmla="*/ 311 w 311"/>
              <a:gd name="T1" fmla="*/ 20 h 84"/>
              <a:gd name="T2" fmla="*/ 291 w 311"/>
              <a:gd name="T3" fmla="*/ 0 h 84"/>
              <a:gd name="T4" fmla="*/ 20 w 311"/>
              <a:gd name="T5" fmla="*/ 0 h 84"/>
              <a:gd name="T6" fmla="*/ 0 w 311"/>
              <a:gd name="T7" fmla="*/ 20 h 84"/>
              <a:gd name="T8" fmla="*/ 0 w 311"/>
              <a:gd name="T9" fmla="*/ 65 h 84"/>
              <a:gd name="T10" fmla="*/ 20 w 311"/>
              <a:gd name="T11" fmla="*/ 84 h 84"/>
              <a:gd name="T12" fmla="*/ 291 w 311"/>
              <a:gd name="T13" fmla="*/ 84 h 84"/>
              <a:gd name="T14" fmla="*/ 311 w 311"/>
              <a:gd name="T15" fmla="*/ 65 h 84"/>
              <a:gd name="T16" fmla="*/ 311 w 311"/>
              <a:gd name="T17"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84">
                <a:moveTo>
                  <a:pt x="311" y="20"/>
                </a:moveTo>
                <a:cubicBezTo>
                  <a:pt x="311" y="9"/>
                  <a:pt x="302" y="0"/>
                  <a:pt x="291" y="0"/>
                </a:cubicBezTo>
                <a:cubicBezTo>
                  <a:pt x="20" y="0"/>
                  <a:pt x="20" y="0"/>
                  <a:pt x="20" y="0"/>
                </a:cubicBezTo>
                <a:cubicBezTo>
                  <a:pt x="9" y="0"/>
                  <a:pt x="0" y="9"/>
                  <a:pt x="0" y="20"/>
                </a:cubicBezTo>
                <a:cubicBezTo>
                  <a:pt x="0" y="65"/>
                  <a:pt x="0" y="65"/>
                  <a:pt x="0" y="65"/>
                </a:cubicBezTo>
                <a:cubicBezTo>
                  <a:pt x="0" y="76"/>
                  <a:pt x="9" y="84"/>
                  <a:pt x="20" y="84"/>
                </a:cubicBezTo>
                <a:cubicBezTo>
                  <a:pt x="291" y="84"/>
                  <a:pt x="291" y="84"/>
                  <a:pt x="291" y="84"/>
                </a:cubicBezTo>
                <a:cubicBezTo>
                  <a:pt x="302" y="84"/>
                  <a:pt x="311" y="76"/>
                  <a:pt x="311" y="65"/>
                </a:cubicBezTo>
                <a:lnTo>
                  <a:pt x="311" y="20"/>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7" name="Freeform 39">
            <a:extLst>
              <a:ext uri="{FF2B5EF4-FFF2-40B4-BE49-F238E27FC236}">
                <a16:creationId xmlns:a16="http://schemas.microsoft.com/office/drawing/2014/main" id="{A6A85EF0-FE0B-4097-A776-28301598447E}"/>
              </a:ext>
            </a:extLst>
          </p:cNvPr>
          <p:cNvSpPr>
            <a:spLocks/>
          </p:cNvSpPr>
          <p:nvPr/>
        </p:nvSpPr>
        <p:spPr bwMode="auto">
          <a:xfrm>
            <a:off x="5618702" y="3827179"/>
            <a:ext cx="1115909" cy="181758"/>
          </a:xfrm>
          <a:custGeom>
            <a:avLst/>
            <a:gdLst>
              <a:gd name="T0" fmla="*/ 311 w 311"/>
              <a:gd name="T1" fmla="*/ 0 h 51"/>
              <a:gd name="T2" fmla="*/ 279 w 311"/>
              <a:gd name="T3" fmla="*/ 0 h 51"/>
              <a:gd name="T4" fmla="*/ 272 w 311"/>
              <a:gd name="T5" fmla="*/ 6 h 51"/>
              <a:gd name="T6" fmla="*/ 133 w 311"/>
              <a:gd name="T7" fmla="*/ 6 h 51"/>
              <a:gd name="T8" fmla="*/ 126 w 311"/>
              <a:gd name="T9" fmla="*/ 0 h 51"/>
              <a:gd name="T10" fmla="*/ 0 w 311"/>
              <a:gd name="T11" fmla="*/ 0 h 51"/>
              <a:gd name="T12" fmla="*/ 0 w 311"/>
              <a:gd name="T13" fmla="*/ 40 h 51"/>
              <a:gd name="T14" fmla="*/ 3 w 311"/>
              <a:gd name="T15" fmla="*/ 51 h 51"/>
              <a:gd name="T16" fmla="*/ 307 w 311"/>
              <a:gd name="T17" fmla="*/ 51 h 51"/>
              <a:gd name="T18" fmla="*/ 311 w 311"/>
              <a:gd name="T19" fmla="*/ 40 h 51"/>
              <a:gd name="T20" fmla="*/ 311 w 31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51">
                <a:moveTo>
                  <a:pt x="311" y="0"/>
                </a:moveTo>
                <a:cubicBezTo>
                  <a:pt x="279" y="0"/>
                  <a:pt x="279" y="0"/>
                  <a:pt x="279" y="0"/>
                </a:cubicBezTo>
                <a:cubicBezTo>
                  <a:pt x="279" y="3"/>
                  <a:pt x="276" y="6"/>
                  <a:pt x="272" y="6"/>
                </a:cubicBezTo>
                <a:cubicBezTo>
                  <a:pt x="133" y="6"/>
                  <a:pt x="133" y="6"/>
                  <a:pt x="133" y="6"/>
                </a:cubicBezTo>
                <a:cubicBezTo>
                  <a:pt x="130" y="6"/>
                  <a:pt x="127" y="3"/>
                  <a:pt x="126" y="0"/>
                </a:cubicBezTo>
                <a:cubicBezTo>
                  <a:pt x="0" y="0"/>
                  <a:pt x="0" y="0"/>
                  <a:pt x="0" y="0"/>
                </a:cubicBezTo>
                <a:cubicBezTo>
                  <a:pt x="0" y="40"/>
                  <a:pt x="0" y="40"/>
                  <a:pt x="0" y="40"/>
                </a:cubicBezTo>
                <a:cubicBezTo>
                  <a:pt x="0" y="44"/>
                  <a:pt x="1" y="48"/>
                  <a:pt x="3" y="51"/>
                </a:cubicBezTo>
                <a:cubicBezTo>
                  <a:pt x="307" y="51"/>
                  <a:pt x="307" y="51"/>
                  <a:pt x="307" y="51"/>
                </a:cubicBezTo>
                <a:cubicBezTo>
                  <a:pt x="309" y="48"/>
                  <a:pt x="311" y="44"/>
                  <a:pt x="311" y="40"/>
                </a:cubicBezTo>
                <a:lnTo>
                  <a:pt x="311" y="0"/>
                </a:lnTo>
                <a:close/>
              </a:path>
            </a:pathLst>
          </a:custGeom>
          <a:solidFill>
            <a:srgbClr val="7F7F7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8" name="Freeform 40">
            <a:extLst>
              <a:ext uri="{FF2B5EF4-FFF2-40B4-BE49-F238E27FC236}">
                <a16:creationId xmlns:a16="http://schemas.microsoft.com/office/drawing/2014/main" id="{2A118BF8-5AD3-4BCB-BF05-98BFBADAF791}"/>
              </a:ext>
            </a:extLst>
          </p:cNvPr>
          <p:cNvSpPr>
            <a:spLocks/>
          </p:cNvSpPr>
          <p:nvPr/>
        </p:nvSpPr>
        <p:spPr bwMode="auto">
          <a:xfrm>
            <a:off x="5712752" y="4037469"/>
            <a:ext cx="914073" cy="288488"/>
          </a:xfrm>
          <a:custGeom>
            <a:avLst/>
            <a:gdLst>
              <a:gd name="T0" fmla="*/ 252 w 255"/>
              <a:gd name="T1" fmla="*/ 8 h 81"/>
              <a:gd name="T2" fmla="*/ 248 w 255"/>
              <a:gd name="T3" fmla="*/ 0 h 81"/>
              <a:gd name="T4" fmla="*/ 7 w 255"/>
              <a:gd name="T5" fmla="*/ 0 h 81"/>
              <a:gd name="T6" fmla="*/ 2 w 255"/>
              <a:gd name="T7" fmla="*/ 8 h 81"/>
              <a:gd name="T8" fmla="*/ 42 w 255"/>
              <a:gd name="T9" fmla="*/ 73 h 81"/>
              <a:gd name="T10" fmla="*/ 56 w 255"/>
              <a:gd name="T11" fmla="*/ 81 h 81"/>
              <a:gd name="T12" fmla="*/ 198 w 255"/>
              <a:gd name="T13" fmla="*/ 81 h 81"/>
              <a:gd name="T14" fmla="*/ 212 w 255"/>
              <a:gd name="T15" fmla="*/ 73 h 81"/>
              <a:gd name="T16" fmla="*/ 252 w 255"/>
              <a:gd name="T1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81">
                <a:moveTo>
                  <a:pt x="252" y="8"/>
                </a:moveTo>
                <a:cubicBezTo>
                  <a:pt x="255" y="4"/>
                  <a:pt x="253" y="0"/>
                  <a:pt x="248" y="0"/>
                </a:cubicBezTo>
                <a:cubicBezTo>
                  <a:pt x="7" y="0"/>
                  <a:pt x="7" y="0"/>
                  <a:pt x="7" y="0"/>
                </a:cubicBezTo>
                <a:cubicBezTo>
                  <a:pt x="2" y="0"/>
                  <a:pt x="0" y="4"/>
                  <a:pt x="2" y="8"/>
                </a:cubicBezTo>
                <a:cubicBezTo>
                  <a:pt x="42" y="73"/>
                  <a:pt x="42" y="73"/>
                  <a:pt x="42" y="73"/>
                </a:cubicBezTo>
                <a:cubicBezTo>
                  <a:pt x="45" y="77"/>
                  <a:pt x="51" y="81"/>
                  <a:pt x="56" y="81"/>
                </a:cubicBezTo>
                <a:cubicBezTo>
                  <a:pt x="198" y="81"/>
                  <a:pt x="198" y="81"/>
                  <a:pt x="198" y="81"/>
                </a:cubicBezTo>
                <a:cubicBezTo>
                  <a:pt x="203" y="81"/>
                  <a:pt x="210" y="77"/>
                  <a:pt x="212" y="73"/>
                </a:cubicBezTo>
                <a:lnTo>
                  <a:pt x="252" y="8"/>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9" name="Oval 38">
            <a:extLst>
              <a:ext uri="{FF2B5EF4-FFF2-40B4-BE49-F238E27FC236}">
                <a16:creationId xmlns:a16="http://schemas.microsoft.com/office/drawing/2014/main" id="{638AE4F2-942D-4B26-88F1-AB31C474711F}"/>
              </a:ext>
            </a:extLst>
          </p:cNvPr>
          <p:cNvSpPr>
            <a:spLocks noChangeArrowheads="1"/>
          </p:cNvSpPr>
          <p:nvPr/>
        </p:nvSpPr>
        <p:spPr bwMode="auto">
          <a:xfrm>
            <a:off x="6160806" y="3980407"/>
            <a:ext cx="28532" cy="25362"/>
          </a:xfrm>
          <a:prstGeom prst="ellipse">
            <a:avLst/>
          </a:prstGeom>
          <a:solidFill>
            <a:srgbClr val="EBD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0" name="Oval 39">
            <a:extLst>
              <a:ext uri="{FF2B5EF4-FFF2-40B4-BE49-F238E27FC236}">
                <a16:creationId xmlns:a16="http://schemas.microsoft.com/office/drawing/2014/main" id="{18085BFB-D8A8-4D23-A0C9-30E7B792602F}"/>
              </a:ext>
            </a:extLst>
          </p:cNvPr>
          <p:cNvSpPr>
            <a:spLocks noChangeArrowheads="1"/>
          </p:cNvSpPr>
          <p:nvPr/>
        </p:nvSpPr>
        <p:spPr bwMode="auto">
          <a:xfrm>
            <a:off x="6168203" y="3984633"/>
            <a:ext cx="13738" cy="16908"/>
          </a:xfrm>
          <a:prstGeom prst="ellipse">
            <a:avLst/>
          </a:prstGeom>
          <a:solidFill>
            <a:srgbClr val="775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1" name="Oval 40">
            <a:extLst>
              <a:ext uri="{FF2B5EF4-FFF2-40B4-BE49-F238E27FC236}">
                <a16:creationId xmlns:a16="http://schemas.microsoft.com/office/drawing/2014/main" id="{A0E60D10-1AD7-4ED1-99D5-7CEA32C57EB9}"/>
              </a:ext>
            </a:extLst>
          </p:cNvPr>
          <p:cNvSpPr>
            <a:spLocks noChangeArrowheads="1"/>
          </p:cNvSpPr>
          <p:nvPr/>
        </p:nvSpPr>
        <p:spPr bwMode="auto">
          <a:xfrm>
            <a:off x="6171374" y="3990974"/>
            <a:ext cx="7397" cy="4226"/>
          </a:xfrm>
          <a:prstGeom prst="ellipse">
            <a:avLst/>
          </a:prstGeom>
          <a:solidFill>
            <a:srgbClr val="543C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2" name="Oval 41">
            <a:extLst>
              <a:ext uri="{FF2B5EF4-FFF2-40B4-BE49-F238E27FC236}">
                <a16:creationId xmlns:a16="http://schemas.microsoft.com/office/drawing/2014/main" id="{6BFB9B29-C2B1-4B66-94BE-11F6E89FEFD0}"/>
              </a:ext>
            </a:extLst>
          </p:cNvPr>
          <p:cNvSpPr>
            <a:spLocks noChangeArrowheads="1"/>
          </p:cNvSpPr>
          <p:nvPr/>
        </p:nvSpPr>
        <p:spPr bwMode="auto">
          <a:xfrm>
            <a:off x="6153409" y="3962442"/>
            <a:ext cx="46497" cy="46497"/>
          </a:xfrm>
          <a:prstGeom prst="ellipse">
            <a:avLst/>
          </a:prstGeom>
          <a:solidFill>
            <a:srgbClr val="775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3" name="Oval 42">
            <a:extLst>
              <a:ext uri="{FF2B5EF4-FFF2-40B4-BE49-F238E27FC236}">
                <a16:creationId xmlns:a16="http://schemas.microsoft.com/office/drawing/2014/main" id="{61CB25B4-DF45-41D9-84FB-DF143663CE9A}"/>
              </a:ext>
            </a:extLst>
          </p:cNvPr>
          <p:cNvSpPr>
            <a:spLocks noChangeArrowheads="1"/>
          </p:cNvSpPr>
          <p:nvPr/>
        </p:nvSpPr>
        <p:spPr bwMode="auto">
          <a:xfrm>
            <a:off x="6157636" y="3969839"/>
            <a:ext cx="35929" cy="35929"/>
          </a:xfrm>
          <a:prstGeom prst="ellipse">
            <a:avLst/>
          </a:prstGeom>
          <a:solidFill>
            <a:srgbClr val="EBD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4" name="Oval 43">
            <a:extLst>
              <a:ext uri="{FF2B5EF4-FFF2-40B4-BE49-F238E27FC236}">
                <a16:creationId xmlns:a16="http://schemas.microsoft.com/office/drawing/2014/main" id="{7AC3C3E1-57E8-455B-AFD1-296ECEC77E6C}"/>
              </a:ext>
            </a:extLst>
          </p:cNvPr>
          <p:cNvSpPr>
            <a:spLocks noChangeArrowheads="1"/>
          </p:cNvSpPr>
          <p:nvPr/>
        </p:nvSpPr>
        <p:spPr bwMode="auto">
          <a:xfrm>
            <a:off x="6053019" y="3802875"/>
            <a:ext cx="244106" cy="245161"/>
          </a:xfrm>
          <a:prstGeom prst="ellipse">
            <a:avLst/>
          </a:prstGeom>
          <a:solidFill>
            <a:srgbClr val="737373">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5" name="Oval 44">
            <a:extLst>
              <a:ext uri="{FF2B5EF4-FFF2-40B4-BE49-F238E27FC236}">
                <a16:creationId xmlns:a16="http://schemas.microsoft.com/office/drawing/2014/main" id="{C69E6614-9EB1-4354-BD50-BF8FD89311A3}"/>
              </a:ext>
            </a:extLst>
          </p:cNvPr>
          <p:cNvSpPr>
            <a:spLocks noChangeArrowheads="1"/>
          </p:cNvSpPr>
          <p:nvPr/>
        </p:nvSpPr>
        <p:spPr bwMode="auto">
          <a:xfrm>
            <a:off x="6063586" y="3813442"/>
            <a:ext cx="222970" cy="220857"/>
          </a:xfrm>
          <a:prstGeom prst="ellipse">
            <a:avLst/>
          </a:prstGeom>
          <a:solidFill>
            <a:srgbClr val="FFFFFF">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6" name="Oval 45">
            <a:extLst>
              <a:ext uri="{FF2B5EF4-FFF2-40B4-BE49-F238E27FC236}">
                <a16:creationId xmlns:a16="http://schemas.microsoft.com/office/drawing/2014/main" id="{FA975A57-DA8A-4C23-8151-F6F2B6FC82BE}"/>
              </a:ext>
            </a:extLst>
          </p:cNvPr>
          <p:cNvSpPr>
            <a:spLocks noChangeArrowheads="1"/>
          </p:cNvSpPr>
          <p:nvPr/>
        </p:nvSpPr>
        <p:spPr bwMode="auto">
          <a:xfrm>
            <a:off x="6110083" y="3859939"/>
            <a:ext cx="133148" cy="131035"/>
          </a:xfrm>
          <a:prstGeom prst="ellipse">
            <a:avLst/>
          </a:pr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47" name="Group 46">
            <a:extLst>
              <a:ext uri="{FF2B5EF4-FFF2-40B4-BE49-F238E27FC236}">
                <a16:creationId xmlns:a16="http://schemas.microsoft.com/office/drawing/2014/main" id="{9711D48D-BD70-42E9-B549-C26678EF1651}"/>
              </a:ext>
            </a:extLst>
          </p:cNvPr>
          <p:cNvGrpSpPr/>
          <p:nvPr/>
        </p:nvGrpSpPr>
        <p:grpSpPr>
          <a:xfrm>
            <a:off x="6582630" y="2406064"/>
            <a:ext cx="945586" cy="1834783"/>
            <a:chOff x="7668089" y="2695445"/>
            <a:chExt cx="927130" cy="1798971"/>
          </a:xfrm>
        </p:grpSpPr>
        <p:sp>
          <p:nvSpPr>
            <p:cNvPr id="48" name="Freeform 16">
              <a:extLst>
                <a:ext uri="{FF2B5EF4-FFF2-40B4-BE49-F238E27FC236}">
                  <a16:creationId xmlns:a16="http://schemas.microsoft.com/office/drawing/2014/main" id="{BC6F2B05-9DB6-4F43-893A-511C44BEFE1F}"/>
                </a:ext>
              </a:extLst>
            </p:cNvPr>
            <p:cNvSpPr>
              <a:spLocks/>
            </p:cNvSpPr>
            <p:nvPr/>
          </p:nvSpPr>
          <p:spPr bwMode="auto">
            <a:xfrm rot="20937747" flipH="1">
              <a:off x="8212738" y="3350559"/>
              <a:ext cx="253846" cy="282857"/>
            </a:xfrm>
            <a:custGeom>
              <a:avLst/>
              <a:gdLst>
                <a:gd name="T0" fmla="*/ 72 w 72"/>
                <a:gd name="T1" fmla="*/ 73 h 81"/>
                <a:gd name="T2" fmla="*/ 49 w 72"/>
                <a:gd name="T3" fmla="*/ 77 h 81"/>
                <a:gd name="T4" fmla="*/ 5 w 72"/>
                <a:gd name="T5" fmla="*/ 47 h 81"/>
                <a:gd name="T6" fmla="*/ 3 w 72"/>
                <a:gd name="T7" fmla="*/ 33 h 81"/>
                <a:gd name="T8" fmla="*/ 25 w 72"/>
                <a:gd name="T9" fmla="*/ 0 h 81"/>
                <a:gd name="T10" fmla="*/ 27 w 72"/>
                <a:gd name="T11" fmla="*/ 12 h 81"/>
                <a:gd name="T12" fmla="*/ 14 w 72"/>
                <a:gd name="T13" fmla="*/ 31 h 81"/>
                <a:gd name="T14" fmla="*/ 17 w 72"/>
                <a:gd name="T15" fmla="*/ 45 h 81"/>
                <a:gd name="T16" fmla="*/ 47 w 72"/>
                <a:gd name="T17" fmla="*/ 65 h 81"/>
                <a:gd name="T18" fmla="*/ 70 w 72"/>
                <a:gd name="T19" fmla="*/ 61 h 81"/>
                <a:gd name="T20" fmla="*/ 72 w 72"/>
                <a:gd name="T21"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1">
                  <a:moveTo>
                    <a:pt x="72" y="73"/>
                  </a:moveTo>
                  <a:cubicBezTo>
                    <a:pt x="49" y="77"/>
                    <a:pt x="49" y="77"/>
                    <a:pt x="49" y="77"/>
                  </a:cubicBezTo>
                  <a:cubicBezTo>
                    <a:pt x="29" y="81"/>
                    <a:pt x="9" y="68"/>
                    <a:pt x="5" y="47"/>
                  </a:cubicBezTo>
                  <a:cubicBezTo>
                    <a:pt x="3" y="33"/>
                    <a:pt x="3" y="33"/>
                    <a:pt x="3" y="33"/>
                  </a:cubicBezTo>
                  <a:cubicBezTo>
                    <a:pt x="0" y="18"/>
                    <a:pt x="10" y="3"/>
                    <a:pt x="25" y="0"/>
                  </a:cubicBezTo>
                  <a:cubicBezTo>
                    <a:pt x="27" y="12"/>
                    <a:pt x="27" y="12"/>
                    <a:pt x="27" y="12"/>
                  </a:cubicBezTo>
                  <a:cubicBezTo>
                    <a:pt x="18" y="13"/>
                    <a:pt x="12" y="22"/>
                    <a:pt x="14" y="31"/>
                  </a:cubicBezTo>
                  <a:cubicBezTo>
                    <a:pt x="17" y="45"/>
                    <a:pt x="17" y="45"/>
                    <a:pt x="17" y="45"/>
                  </a:cubicBezTo>
                  <a:cubicBezTo>
                    <a:pt x="20" y="59"/>
                    <a:pt x="33" y="68"/>
                    <a:pt x="47" y="65"/>
                  </a:cubicBezTo>
                  <a:cubicBezTo>
                    <a:pt x="70" y="61"/>
                    <a:pt x="70" y="61"/>
                    <a:pt x="70" y="61"/>
                  </a:cubicBezTo>
                  <a:lnTo>
                    <a:pt x="72" y="73"/>
                  </a:lnTo>
                  <a:close/>
                </a:path>
              </a:pathLst>
            </a:custGeom>
            <a:solidFill>
              <a:srgbClr val="505050">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9" name="Freeform 5">
              <a:extLst>
                <a:ext uri="{FF2B5EF4-FFF2-40B4-BE49-F238E27FC236}">
                  <a16:creationId xmlns:a16="http://schemas.microsoft.com/office/drawing/2014/main" id="{B976963A-70C0-465D-8B06-BD02F0506889}"/>
                </a:ext>
              </a:extLst>
            </p:cNvPr>
            <p:cNvSpPr>
              <a:spLocks/>
            </p:cNvSpPr>
            <p:nvPr/>
          </p:nvSpPr>
          <p:spPr bwMode="auto">
            <a:xfrm rot="20937747" flipH="1">
              <a:off x="8096732" y="4236426"/>
              <a:ext cx="221726" cy="257990"/>
            </a:xfrm>
            <a:custGeom>
              <a:avLst/>
              <a:gdLst>
                <a:gd name="T0" fmla="*/ 50 w 63"/>
                <a:gd name="T1" fmla="*/ 74 h 74"/>
                <a:gd name="T2" fmla="*/ 49 w 63"/>
                <a:gd name="T3" fmla="*/ 74 h 74"/>
                <a:gd name="T4" fmla="*/ 37 w 63"/>
                <a:gd name="T5" fmla="*/ 62 h 74"/>
                <a:gd name="T6" fmla="*/ 11 w 63"/>
                <a:gd name="T7" fmla="*/ 25 h 74"/>
                <a:gd name="T8" fmla="*/ 1 w 63"/>
                <a:gd name="T9" fmla="*/ 11 h 74"/>
                <a:gd name="T10" fmla="*/ 14 w 63"/>
                <a:gd name="T11" fmla="*/ 1 h 74"/>
                <a:gd name="T12" fmla="*/ 61 w 63"/>
                <a:gd name="T13" fmla="*/ 63 h 74"/>
                <a:gd name="T14" fmla="*/ 50 w 63"/>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4">
                  <a:moveTo>
                    <a:pt x="50" y="74"/>
                  </a:moveTo>
                  <a:cubicBezTo>
                    <a:pt x="50" y="74"/>
                    <a:pt x="49" y="74"/>
                    <a:pt x="49" y="74"/>
                  </a:cubicBezTo>
                  <a:cubicBezTo>
                    <a:pt x="43" y="74"/>
                    <a:pt x="37" y="69"/>
                    <a:pt x="37" y="62"/>
                  </a:cubicBezTo>
                  <a:cubicBezTo>
                    <a:pt x="38" y="30"/>
                    <a:pt x="12" y="25"/>
                    <a:pt x="11" y="25"/>
                  </a:cubicBezTo>
                  <a:cubicBezTo>
                    <a:pt x="4" y="24"/>
                    <a:pt x="0" y="18"/>
                    <a:pt x="1" y="11"/>
                  </a:cubicBezTo>
                  <a:cubicBezTo>
                    <a:pt x="2" y="5"/>
                    <a:pt x="8" y="0"/>
                    <a:pt x="14" y="1"/>
                  </a:cubicBezTo>
                  <a:cubicBezTo>
                    <a:pt x="31" y="4"/>
                    <a:pt x="63" y="20"/>
                    <a:pt x="61" y="63"/>
                  </a:cubicBezTo>
                  <a:cubicBezTo>
                    <a:pt x="61" y="69"/>
                    <a:pt x="56" y="74"/>
                    <a:pt x="50" y="74"/>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0" name="Freeform 6">
              <a:extLst>
                <a:ext uri="{FF2B5EF4-FFF2-40B4-BE49-F238E27FC236}">
                  <a16:creationId xmlns:a16="http://schemas.microsoft.com/office/drawing/2014/main" id="{285EDF52-F9F6-4C76-8DEC-8972351B7A14}"/>
                </a:ext>
              </a:extLst>
            </p:cNvPr>
            <p:cNvSpPr>
              <a:spLocks/>
            </p:cNvSpPr>
            <p:nvPr/>
          </p:nvSpPr>
          <p:spPr bwMode="auto">
            <a:xfrm rot="20937747" flipH="1">
              <a:off x="8215604" y="3352240"/>
              <a:ext cx="199969" cy="747032"/>
            </a:xfrm>
            <a:custGeom>
              <a:avLst/>
              <a:gdLst>
                <a:gd name="T0" fmla="*/ 0 w 57"/>
                <a:gd name="T1" fmla="*/ 23 h 214"/>
                <a:gd name="T2" fmla="*/ 28 w 57"/>
                <a:gd name="T3" fmla="*/ 214 h 214"/>
                <a:gd name="T4" fmla="*/ 57 w 57"/>
                <a:gd name="T5" fmla="*/ 206 h 214"/>
                <a:gd name="T6" fmla="*/ 53 w 57"/>
                <a:gd name="T7" fmla="*/ 6 h 214"/>
                <a:gd name="T8" fmla="*/ 40 w 57"/>
                <a:gd name="T9" fmla="*/ 0 h 214"/>
                <a:gd name="T10" fmla="*/ 0 w 57"/>
                <a:gd name="T11" fmla="*/ 23 h 214"/>
              </a:gdLst>
              <a:ahLst/>
              <a:cxnLst>
                <a:cxn ang="0">
                  <a:pos x="T0" y="T1"/>
                </a:cxn>
                <a:cxn ang="0">
                  <a:pos x="T2" y="T3"/>
                </a:cxn>
                <a:cxn ang="0">
                  <a:pos x="T4" y="T5"/>
                </a:cxn>
                <a:cxn ang="0">
                  <a:pos x="T6" y="T7"/>
                </a:cxn>
                <a:cxn ang="0">
                  <a:pos x="T8" y="T9"/>
                </a:cxn>
                <a:cxn ang="0">
                  <a:pos x="T10" y="T11"/>
                </a:cxn>
              </a:cxnLst>
              <a:rect l="0" t="0" r="r" b="b"/>
              <a:pathLst>
                <a:path w="57" h="214">
                  <a:moveTo>
                    <a:pt x="0" y="23"/>
                  </a:moveTo>
                  <a:cubicBezTo>
                    <a:pt x="0" y="23"/>
                    <a:pt x="3" y="166"/>
                    <a:pt x="28" y="214"/>
                  </a:cubicBezTo>
                  <a:cubicBezTo>
                    <a:pt x="57" y="206"/>
                    <a:pt x="57" y="206"/>
                    <a:pt x="57" y="206"/>
                  </a:cubicBezTo>
                  <a:cubicBezTo>
                    <a:pt x="53" y="6"/>
                    <a:pt x="53" y="6"/>
                    <a:pt x="53" y="6"/>
                  </a:cubicBezTo>
                  <a:cubicBezTo>
                    <a:pt x="40" y="0"/>
                    <a:pt x="40" y="0"/>
                    <a:pt x="40" y="0"/>
                  </a:cubicBez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1" name="Freeform 7">
              <a:extLst>
                <a:ext uri="{FF2B5EF4-FFF2-40B4-BE49-F238E27FC236}">
                  <a16:creationId xmlns:a16="http://schemas.microsoft.com/office/drawing/2014/main" id="{09D8CFD3-57EC-454B-BCD6-95D2634B7606}"/>
                </a:ext>
              </a:extLst>
            </p:cNvPr>
            <p:cNvSpPr>
              <a:spLocks/>
            </p:cNvSpPr>
            <p:nvPr/>
          </p:nvSpPr>
          <p:spPr bwMode="auto">
            <a:xfrm rot="20937747" flipH="1">
              <a:off x="8141405" y="3743253"/>
              <a:ext cx="453814" cy="651710"/>
            </a:xfrm>
            <a:custGeom>
              <a:avLst/>
              <a:gdLst>
                <a:gd name="T0" fmla="*/ 94 w 129"/>
                <a:gd name="T1" fmla="*/ 185 h 187"/>
                <a:gd name="T2" fmla="*/ 35 w 129"/>
                <a:gd name="T3" fmla="*/ 186 h 187"/>
                <a:gd name="T4" fmla="*/ 4 w 129"/>
                <a:gd name="T5" fmla="*/ 148 h 187"/>
                <a:gd name="T6" fmla="*/ 33 w 129"/>
                <a:gd name="T7" fmla="*/ 25 h 187"/>
                <a:gd name="T8" fmla="*/ 62 w 129"/>
                <a:gd name="T9" fmla="*/ 1 h 187"/>
                <a:gd name="T10" fmla="*/ 62 w 129"/>
                <a:gd name="T11" fmla="*/ 1 h 187"/>
                <a:gd name="T12" fmla="*/ 93 w 129"/>
                <a:gd name="T13" fmla="*/ 24 h 187"/>
                <a:gd name="T14" fmla="*/ 124 w 129"/>
                <a:gd name="T15" fmla="*/ 146 h 187"/>
                <a:gd name="T16" fmla="*/ 94 w 129"/>
                <a:gd name="T17" fmla="*/ 18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87">
                  <a:moveTo>
                    <a:pt x="94" y="185"/>
                  </a:moveTo>
                  <a:cubicBezTo>
                    <a:pt x="35" y="186"/>
                    <a:pt x="35" y="186"/>
                    <a:pt x="35" y="186"/>
                  </a:cubicBezTo>
                  <a:cubicBezTo>
                    <a:pt x="15" y="187"/>
                    <a:pt x="0" y="168"/>
                    <a:pt x="4" y="148"/>
                  </a:cubicBezTo>
                  <a:cubicBezTo>
                    <a:pt x="33" y="25"/>
                    <a:pt x="33" y="25"/>
                    <a:pt x="33" y="25"/>
                  </a:cubicBezTo>
                  <a:cubicBezTo>
                    <a:pt x="36" y="11"/>
                    <a:pt x="48" y="1"/>
                    <a:pt x="62" y="1"/>
                  </a:cubicBezTo>
                  <a:cubicBezTo>
                    <a:pt x="62" y="1"/>
                    <a:pt x="62" y="1"/>
                    <a:pt x="62" y="1"/>
                  </a:cubicBezTo>
                  <a:cubicBezTo>
                    <a:pt x="77" y="0"/>
                    <a:pt x="90" y="10"/>
                    <a:pt x="93" y="24"/>
                  </a:cubicBezTo>
                  <a:cubicBezTo>
                    <a:pt x="124" y="146"/>
                    <a:pt x="124" y="146"/>
                    <a:pt x="124" y="146"/>
                  </a:cubicBezTo>
                  <a:cubicBezTo>
                    <a:pt x="129" y="166"/>
                    <a:pt x="114" y="185"/>
                    <a:pt x="94" y="185"/>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2" name="Freeform 11">
              <a:extLst>
                <a:ext uri="{FF2B5EF4-FFF2-40B4-BE49-F238E27FC236}">
                  <a16:creationId xmlns:a16="http://schemas.microsoft.com/office/drawing/2014/main" id="{42581E30-EC83-42DC-8A9D-BEA49F47B02C}"/>
                </a:ext>
              </a:extLst>
            </p:cNvPr>
            <p:cNvSpPr>
              <a:spLocks/>
            </p:cNvSpPr>
            <p:nvPr/>
          </p:nvSpPr>
          <p:spPr bwMode="auto">
            <a:xfrm rot="20937747" flipH="1">
              <a:off x="8308261" y="4028417"/>
              <a:ext cx="168885" cy="163705"/>
            </a:xfrm>
            <a:custGeom>
              <a:avLst/>
              <a:gdLst>
                <a:gd name="T0" fmla="*/ 47 w 48"/>
                <a:gd name="T1" fmla="*/ 23 h 47"/>
                <a:gd name="T2" fmla="*/ 24 w 48"/>
                <a:gd name="T3" fmla="*/ 47 h 47"/>
                <a:gd name="T4" fmla="*/ 0 w 48"/>
                <a:gd name="T5" fmla="*/ 24 h 47"/>
                <a:gd name="T6" fmla="*/ 23 w 48"/>
                <a:gd name="T7" fmla="*/ 0 h 47"/>
                <a:gd name="T8" fmla="*/ 47 w 48"/>
                <a:gd name="T9" fmla="*/ 23 h 47"/>
              </a:gdLst>
              <a:ahLst/>
              <a:cxnLst>
                <a:cxn ang="0">
                  <a:pos x="T0" y="T1"/>
                </a:cxn>
                <a:cxn ang="0">
                  <a:pos x="T2" y="T3"/>
                </a:cxn>
                <a:cxn ang="0">
                  <a:pos x="T4" y="T5"/>
                </a:cxn>
                <a:cxn ang="0">
                  <a:pos x="T6" y="T7"/>
                </a:cxn>
                <a:cxn ang="0">
                  <a:pos x="T8" y="T9"/>
                </a:cxn>
              </a:cxnLst>
              <a:rect l="0" t="0" r="r" b="b"/>
              <a:pathLst>
                <a:path w="48" h="47">
                  <a:moveTo>
                    <a:pt x="47" y="23"/>
                  </a:moveTo>
                  <a:cubicBezTo>
                    <a:pt x="48" y="36"/>
                    <a:pt x="37" y="47"/>
                    <a:pt x="24" y="47"/>
                  </a:cubicBezTo>
                  <a:cubicBezTo>
                    <a:pt x="11" y="47"/>
                    <a:pt x="1" y="37"/>
                    <a:pt x="0" y="24"/>
                  </a:cubicBezTo>
                  <a:cubicBezTo>
                    <a:pt x="0" y="11"/>
                    <a:pt x="10" y="0"/>
                    <a:pt x="23" y="0"/>
                  </a:cubicBezTo>
                  <a:cubicBezTo>
                    <a:pt x="36" y="0"/>
                    <a:pt x="47" y="10"/>
                    <a:pt x="47" y="23"/>
                  </a:cubicBezTo>
                  <a:close/>
                </a:path>
              </a:pathLst>
            </a:custGeom>
            <a:solidFill>
              <a:srgbClr val="FFFFFF">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3" name="Freeform 12">
              <a:extLst>
                <a:ext uri="{FF2B5EF4-FFF2-40B4-BE49-F238E27FC236}">
                  <a16:creationId xmlns:a16="http://schemas.microsoft.com/office/drawing/2014/main" id="{D4C3050F-7624-4BFE-9532-5B2FAEF7144C}"/>
                </a:ext>
              </a:extLst>
            </p:cNvPr>
            <p:cNvSpPr>
              <a:spLocks/>
            </p:cNvSpPr>
            <p:nvPr/>
          </p:nvSpPr>
          <p:spPr bwMode="auto">
            <a:xfrm rot="20937747" flipH="1">
              <a:off x="8325676" y="4042942"/>
              <a:ext cx="133658" cy="132621"/>
            </a:xfrm>
            <a:custGeom>
              <a:avLst/>
              <a:gdLst>
                <a:gd name="T0" fmla="*/ 38 w 38"/>
                <a:gd name="T1" fmla="*/ 19 h 38"/>
                <a:gd name="T2" fmla="*/ 19 w 38"/>
                <a:gd name="T3" fmla="*/ 38 h 38"/>
                <a:gd name="T4" fmla="*/ 0 w 38"/>
                <a:gd name="T5" fmla="*/ 20 h 38"/>
                <a:gd name="T6" fmla="*/ 18 w 38"/>
                <a:gd name="T7" fmla="*/ 1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30" y="38"/>
                    <a:pt x="19" y="38"/>
                  </a:cubicBezTo>
                  <a:cubicBezTo>
                    <a:pt x="9" y="38"/>
                    <a:pt x="0" y="30"/>
                    <a:pt x="0" y="20"/>
                  </a:cubicBezTo>
                  <a:cubicBezTo>
                    <a:pt x="0" y="9"/>
                    <a:pt x="8" y="1"/>
                    <a:pt x="18" y="1"/>
                  </a:cubicBezTo>
                  <a:cubicBezTo>
                    <a:pt x="29" y="0"/>
                    <a:pt x="37" y="9"/>
                    <a:pt x="38" y="19"/>
                  </a:cubicBezTo>
                  <a:close/>
                </a:path>
              </a:pathLst>
            </a:cu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4" name="Freeform 15">
              <a:extLst>
                <a:ext uri="{FF2B5EF4-FFF2-40B4-BE49-F238E27FC236}">
                  <a16:creationId xmlns:a16="http://schemas.microsoft.com/office/drawing/2014/main" id="{312CC0C0-4988-4161-9496-FC8600B7C2E0}"/>
                </a:ext>
              </a:extLst>
            </p:cNvPr>
            <p:cNvSpPr>
              <a:spLocks/>
            </p:cNvSpPr>
            <p:nvPr/>
          </p:nvSpPr>
          <p:spPr bwMode="auto">
            <a:xfrm rot="20937747" flipH="1">
              <a:off x="7790410" y="2715304"/>
              <a:ext cx="461067" cy="655855"/>
            </a:xfrm>
            <a:custGeom>
              <a:avLst/>
              <a:gdLst>
                <a:gd name="T0" fmla="*/ 74 w 131"/>
                <a:gd name="T1" fmla="*/ 0 h 188"/>
                <a:gd name="T2" fmla="*/ 1 w 131"/>
                <a:gd name="T3" fmla="*/ 179 h 188"/>
                <a:gd name="T4" fmla="*/ 38 w 131"/>
                <a:gd name="T5" fmla="*/ 188 h 188"/>
                <a:gd name="T6" fmla="*/ 125 w 131"/>
                <a:gd name="T7" fmla="*/ 85 h 188"/>
                <a:gd name="T8" fmla="*/ 131 w 131"/>
                <a:gd name="T9" fmla="*/ 2 h 188"/>
                <a:gd name="T10" fmla="*/ 74 w 131"/>
                <a:gd name="T11" fmla="*/ 0 h 188"/>
              </a:gdLst>
              <a:ahLst/>
              <a:cxnLst>
                <a:cxn ang="0">
                  <a:pos x="T0" y="T1"/>
                </a:cxn>
                <a:cxn ang="0">
                  <a:pos x="T2" y="T3"/>
                </a:cxn>
                <a:cxn ang="0">
                  <a:pos x="T4" y="T5"/>
                </a:cxn>
                <a:cxn ang="0">
                  <a:pos x="T6" y="T7"/>
                </a:cxn>
                <a:cxn ang="0">
                  <a:pos x="T8" y="T9"/>
                </a:cxn>
                <a:cxn ang="0">
                  <a:pos x="T10" y="T11"/>
                </a:cxn>
              </a:cxnLst>
              <a:rect l="0" t="0" r="r" b="b"/>
              <a:pathLst>
                <a:path w="131" h="188">
                  <a:moveTo>
                    <a:pt x="74" y="0"/>
                  </a:moveTo>
                  <a:cubicBezTo>
                    <a:pt x="74" y="0"/>
                    <a:pt x="0" y="125"/>
                    <a:pt x="1" y="179"/>
                  </a:cubicBezTo>
                  <a:cubicBezTo>
                    <a:pt x="38" y="188"/>
                    <a:pt x="38" y="188"/>
                    <a:pt x="38" y="188"/>
                  </a:cubicBezTo>
                  <a:cubicBezTo>
                    <a:pt x="125" y="85"/>
                    <a:pt x="125" y="85"/>
                    <a:pt x="125" y="85"/>
                  </a:cubicBezTo>
                  <a:cubicBezTo>
                    <a:pt x="131" y="2"/>
                    <a:pt x="131" y="2"/>
                    <a:pt x="131" y="2"/>
                  </a:cubicBezTo>
                  <a:lnTo>
                    <a:pt x="74" y="0"/>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5" name="Freeform 17">
              <a:extLst>
                <a:ext uri="{FF2B5EF4-FFF2-40B4-BE49-F238E27FC236}">
                  <a16:creationId xmlns:a16="http://schemas.microsoft.com/office/drawing/2014/main" id="{F6ECE553-96A1-4DFF-88DF-8A8CC427D480}"/>
                </a:ext>
              </a:extLst>
            </p:cNvPr>
            <p:cNvSpPr>
              <a:spLocks/>
            </p:cNvSpPr>
            <p:nvPr/>
          </p:nvSpPr>
          <p:spPr bwMode="auto">
            <a:xfrm rot="20937747" flipH="1">
              <a:off x="8083808" y="3185102"/>
              <a:ext cx="317048" cy="313940"/>
            </a:xfrm>
            <a:custGeom>
              <a:avLst/>
              <a:gdLst>
                <a:gd name="T0" fmla="*/ 85 w 90"/>
                <a:gd name="T1" fmla="*/ 37 h 90"/>
                <a:gd name="T2" fmla="*/ 53 w 90"/>
                <a:gd name="T3" fmla="*/ 85 h 90"/>
                <a:gd name="T4" fmla="*/ 5 w 90"/>
                <a:gd name="T5" fmla="*/ 53 h 90"/>
                <a:gd name="T6" fmla="*/ 37 w 90"/>
                <a:gd name="T7" fmla="*/ 5 h 90"/>
                <a:gd name="T8" fmla="*/ 85 w 90"/>
                <a:gd name="T9" fmla="*/ 37 h 90"/>
              </a:gdLst>
              <a:ahLst/>
              <a:cxnLst>
                <a:cxn ang="0">
                  <a:pos x="T0" y="T1"/>
                </a:cxn>
                <a:cxn ang="0">
                  <a:pos x="T2" y="T3"/>
                </a:cxn>
                <a:cxn ang="0">
                  <a:pos x="T4" y="T5"/>
                </a:cxn>
                <a:cxn ang="0">
                  <a:pos x="T6" y="T7"/>
                </a:cxn>
                <a:cxn ang="0">
                  <a:pos x="T8" y="T9"/>
                </a:cxn>
              </a:cxnLst>
              <a:rect l="0" t="0" r="r" b="b"/>
              <a:pathLst>
                <a:path w="90" h="90">
                  <a:moveTo>
                    <a:pt x="85" y="37"/>
                  </a:moveTo>
                  <a:cubicBezTo>
                    <a:pt x="90" y="59"/>
                    <a:pt x="75" y="81"/>
                    <a:pt x="53" y="85"/>
                  </a:cubicBezTo>
                  <a:cubicBezTo>
                    <a:pt x="31" y="90"/>
                    <a:pt x="9" y="75"/>
                    <a:pt x="5" y="53"/>
                  </a:cubicBezTo>
                  <a:cubicBezTo>
                    <a:pt x="0" y="31"/>
                    <a:pt x="15" y="9"/>
                    <a:pt x="37" y="5"/>
                  </a:cubicBezTo>
                  <a:cubicBezTo>
                    <a:pt x="59" y="0"/>
                    <a:pt x="81" y="15"/>
                    <a:pt x="85" y="37"/>
                  </a:cubicBezTo>
                  <a:close/>
                </a:path>
              </a:pathLst>
            </a:cu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6" name="Freeform 18">
              <a:extLst>
                <a:ext uri="{FF2B5EF4-FFF2-40B4-BE49-F238E27FC236}">
                  <a16:creationId xmlns:a16="http://schemas.microsoft.com/office/drawing/2014/main" id="{2D06B353-AC13-44A0-AFAD-F891F6FD9332}"/>
                </a:ext>
              </a:extLst>
            </p:cNvPr>
            <p:cNvSpPr>
              <a:spLocks/>
            </p:cNvSpPr>
            <p:nvPr/>
          </p:nvSpPr>
          <p:spPr bwMode="auto">
            <a:xfrm rot="20937747" flipH="1">
              <a:off x="8175911" y="3275155"/>
              <a:ext cx="133658" cy="132621"/>
            </a:xfrm>
            <a:custGeom>
              <a:avLst/>
              <a:gdLst>
                <a:gd name="T0" fmla="*/ 2 w 38"/>
                <a:gd name="T1" fmla="*/ 22 h 38"/>
                <a:gd name="T2" fmla="*/ 22 w 38"/>
                <a:gd name="T3" fmla="*/ 36 h 38"/>
                <a:gd name="T4" fmla="*/ 36 w 38"/>
                <a:gd name="T5" fmla="*/ 16 h 38"/>
                <a:gd name="T6" fmla="*/ 16 w 38"/>
                <a:gd name="T7" fmla="*/ 2 h 38"/>
                <a:gd name="T8" fmla="*/ 2 w 38"/>
                <a:gd name="T9" fmla="*/ 22 h 38"/>
              </a:gdLst>
              <a:ahLst/>
              <a:cxnLst>
                <a:cxn ang="0">
                  <a:pos x="T0" y="T1"/>
                </a:cxn>
                <a:cxn ang="0">
                  <a:pos x="T2" y="T3"/>
                </a:cxn>
                <a:cxn ang="0">
                  <a:pos x="T4" y="T5"/>
                </a:cxn>
                <a:cxn ang="0">
                  <a:pos x="T6" y="T7"/>
                </a:cxn>
                <a:cxn ang="0">
                  <a:pos x="T8" y="T9"/>
                </a:cxn>
              </a:cxnLst>
              <a:rect l="0" t="0" r="r" b="b"/>
              <a:pathLst>
                <a:path w="38" h="38">
                  <a:moveTo>
                    <a:pt x="2" y="22"/>
                  </a:moveTo>
                  <a:cubicBezTo>
                    <a:pt x="4" y="32"/>
                    <a:pt x="13" y="38"/>
                    <a:pt x="22" y="36"/>
                  </a:cubicBezTo>
                  <a:cubicBezTo>
                    <a:pt x="32" y="34"/>
                    <a:pt x="38" y="25"/>
                    <a:pt x="36" y="16"/>
                  </a:cubicBezTo>
                  <a:cubicBezTo>
                    <a:pt x="34" y="6"/>
                    <a:pt x="25" y="0"/>
                    <a:pt x="16" y="2"/>
                  </a:cubicBezTo>
                  <a:cubicBezTo>
                    <a:pt x="6" y="4"/>
                    <a:pt x="0" y="13"/>
                    <a:pt x="2" y="22"/>
                  </a:cubicBez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57" name="Group 56">
              <a:extLst>
                <a:ext uri="{FF2B5EF4-FFF2-40B4-BE49-F238E27FC236}">
                  <a16:creationId xmlns:a16="http://schemas.microsoft.com/office/drawing/2014/main" id="{C8DA854E-6BA1-439E-9E47-CF945B7A74EA}"/>
                </a:ext>
              </a:extLst>
            </p:cNvPr>
            <p:cNvGrpSpPr/>
            <p:nvPr/>
          </p:nvGrpSpPr>
          <p:grpSpPr>
            <a:xfrm rot="20937747">
              <a:off x="7668089" y="2695445"/>
              <a:ext cx="372998" cy="369890"/>
              <a:chOff x="4166446" y="1077383"/>
              <a:chExt cx="571500" cy="566738"/>
            </a:xfrm>
          </p:grpSpPr>
          <p:sp>
            <p:nvSpPr>
              <p:cNvPr id="58" name="Oval 57">
                <a:extLst>
                  <a:ext uri="{FF2B5EF4-FFF2-40B4-BE49-F238E27FC236}">
                    <a16:creationId xmlns:a16="http://schemas.microsoft.com/office/drawing/2014/main" id="{1F917336-3B75-4896-A979-94B19B135A8F}"/>
                  </a:ext>
                </a:extLst>
              </p:cNvPr>
              <p:cNvSpPr>
                <a:spLocks noChangeArrowheads="1"/>
              </p:cNvSpPr>
              <p:nvPr/>
            </p:nvSpPr>
            <p:spPr bwMode="auto">
              <a:xfrm flipH="1">
                <a:off x="4166446" y="1077383"/>
                <a:ext cx="571500" cy="566738"/>
              </a:xfrm>
              <a:prstGeom prst="ellipse">
                <a:avLst/>
              </a:pr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9" name="Oval 58">
                <a:extLst>
                  <a:ext uri="{FF2B5EF4-FFF2-40B4-BE49-F238E27FC236}">
                    <a16:creationId xmlns:a16="http://schemas.microsoft.com/office/drawing/2014/main" id="{321D602A-ABE7-411C-8EF9-1CB43C77465B}"/>
                  </a:ext>
                </a:extLst>
              </p:cNvPr>
              <p:cNvSpPr>
                <a:spLocks noChangeArrowheads="1"/>
              </p:cNvSpPr>
              <p:nvPr/>
            </p:nvSpPr>
            <p:spPr bwMode="auto">
              <a:xfrm flipH="1">
                <a:off x="4220421" y="1126595"/>
                <a:ext cx="463550" cy="465138"/>
              </a:xfrm>
              <a:prstGeom prst="ellipse">
                <a:avLst/>
              </a:pr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0" name="Oval 59">
                <a:extLst>
                  <a:ext uri="{FF2B5EF4-FFF2-40B4-BE49-F238E27FC236}">
                    <a16:creationId xmlns:a16="http://schemas.microsoft.com/office/drawing/2014/main" id="{C75A8ABF-77D3-4274-9925-576995C762BF}"/>
                  </a:ext>
                </a:extLst>
              </p:cNvPr>
              <p:cNvSpPr>
                <a:spLocks noChangeArrowheads="1"/>
              </p:cNvSpPr>
              <p:nvPr/>
            </p:nvSpPr>
            <p:spPr bwMode="auto">
              <a:xfrm flipH="1">
                <a:off x="4264871" y="1174220"/>
                <a:ext cx="376238" cy="374650"/>
              </a:xfrm>
              <a:prstGeom prst="ellipse">
                <a:avLst/>
              </a:pr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grpSp>
        <p:nvGrpSpPr>
          <p:cNvPr id="61" name="Group 60">
            <a:extLst>
              <a:ext uri="{FF2B5EF4-FFF2-40B4-BE49-F238E27FC236}">
                <a16:creationId xmlns:a16="http://schemas.microsoft.com/office/drawing/2014/main" id="{F05A6C31-5F95-4341-8985-072C0B6A4DA8}"/>
              </a:ext>
            </a:extLst>
          </p:cNvPr>
          <p:cNvGrpSpPr/>
          <p:nvPr/>
        </p:nvGrpSpPr>
        <p:grpSpPr>
          <a:xfrm>
            <a:off x="5271038" y="4325958"/>
            <a:ext cx="674194" cy="2269859"/>
            <a:chOff x="2159529" y="3980920"/>
            <a:chExt cx="1012825" cy="3409950"/>
          </a:xfrm>
        </p:grpSpPr>
        <p:sp>
          <p:nvSpPr>
            <p:cNvPr id="62" name="Freeform 13">
              <a:extLst>
                <a:ext uri="{FF2B5EF4-FFF2-40B4-BE49-F238E27FC236}">
                  <a16:creationId xmlns:a16="http://schemas.microsoft.com/office/drawing/2014/main" id="{80604754-AE0D-47A5-9EC0-AB2EDAF9D8E4}"/>
                </a:ext>
              </a:extLst>
            </p:cNvPr>
            <p:cNvSpPr>
              <a:spLocks/>
            </p:cNvSpPr>
            <p:nvPr/>
          </p:nvSpPr>
          <p:spPr bwMode="auto">
            <a:xfrm>
              <a:off x="2159529" y="7006695"/>
              <a:ext cx="1012825" cy="384175"/>
            </a:xfrm>
            <a:custGeom>
              <a:avLst/>
              <a:gdLst>
                <a:gd name="T0" fmla="*/ 32 w 188"/>
                <a:gd name="T1" fmla="*/ 0 h 72"/>
                <a:gd name="T2" fmla="*/ 0 w 188"/>
                <a:gd name="T3" fmla="*/ 33 h 72"/>
                <a:gd name="T4" fmla="*/ 0 w 188"/>
                <a:gd name="T5" fmla="*/ 39 h 72"/>
                <a:gd name="T6" fmla="*/ 3 w 188"/>
                <a:gd name="T7" fmla="*/ 53 h 72"/>
                <a:gd name="T8" fmla="*/ 32 w 188"/>
                <a:gd name="T9" fmla="*/ 72 h 72"/>
                <a:gd name="T10" fmla="*/ 180 w 188"/>
                <a:gd name="T11" fmla="*/ 72 h 72"/>
                <a:gd name="T12" fmla="*/ 188 w 188"/>
                <a:gd name="T13" fmla="*/ 64 h 72"/>
                <a:gd name="T14" fmla="*/ 188 w 188"/>
                <a:gd name="T15" fmla="*/ 53 h 72"/>
                <a:gd name="T16" fmla="*/ 188 w 188"/>
                <a:gd name="T17" fmla="*/ 8 h 72"/>
                <a:gd name="T18" fmla="*/ 180 w 188"/>
                <a:gd name="T19" fmla="*/ 0 h 72"/>
                <a:gd name="T20" fmla="*/ 32 w 188"/>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72">
                  <a:moveTo>
                    <a:pt x="32" y="0"/>
                  </a:moveTo>
                  <a:cubicBezTo>
                    <a:pt x="14" y="0"/>
                    <a:pt x="0" y="14"/>
                    <a:pt x="0" y="33"/>
                  </a:cubicBezTo>
                  <a:cubicBezTo>
                    <a:pt x="0" y="39"/>
                    <a:pt x="0" y="39"/>
                    <a:pt x="0" y="39"/>
                  </a:cubicBezTo>
                  <a:cubicBezTo>
                    <a:pt x="0" y="44"/>
                    <a:pt x="1" y="48"/>
                    <a:pt x="3" y="53"/>
                  </a:cubicBezTo>
                  <a:cubicBezTo>
                    <a:pt x="8" y="64"/>
                    <a:pt x="19" y="72"/>
                    <a:pt x="32" y="72"/>
                  </a:cubicBezTo>
                  <a:cubicBezTo>
                    <a:pt x="180" y="72"/>
                    <a:pt x="180" y="72"/>
                    <a:pt x="180" y="72"/>
                  </a:cubicBezTo>
                  <a:cubicBezTo>
                    <a:pt x="185" y="72"/>
                    <a:pt x="188" y="68"/>
                    <a:pt x="188" y="64"/>
                  </a:cubicBezTo>
                  <a:cubicBezTo>
                    <a:pt x="188" y="53"/>
                    <a:pt x="188" y="53"/>
                    <a:pt x="188" y="53"/>
                  </a:cubicBezTo>
                  <a:cubicBezTo>
                    <a:pt x="188" y="8"/>
                    <a:pt x="188" y="8"/>
                    <a:pt x="188" y="8"/>
                  </a:cubicBezTo>
                  <a:cubicBezTo>
                    <a:pt x="188" y="3"/>
                    <a:pt x="185" y="0"/>
                    <a:pt x="180" y="0"/>
                  </a:cubicBezTo>
                  <a:lnTo>
                    <a:pt x="32" y="0"/>
                  </a:ln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3" name="Freeform 14">
              <a:extLst>
                <a:ext uri="{FF2B5EF4-FFF2-40B4-BE49-F238E27FC236}">
                  <a16:creationId xmlns:a16="http://schemas.microsoft.com/office/drawing/2014/main" id="{44FF3E56-9F23-4328-9F9E-69A310B70E37}"/>
                </a:ext>
              </a:extLst>
            </p:cNvPr>
            <p:cNvSpPr>
              <a:spLocks/>
            </p:cNvSpPr>
            <p:nvPr/>
          </p:nvSpPr>
          <p:spPr bwMode="auto">
            <a:xfrm>
              <a:off x="2175404" y="7289270"/>
              <a:ext cx="996950" cy="101600"/>
            </a:xfrm>
            <a:custGeom>
              <a:avLst/>
              <a:gdLst>
                <a:gd name="T0" fmla="*/ 0 w 185"/>
                <a:gd name="T1" fmla="*/ 0 h 19"/>
                <a:gd name="T2" fmla="*/ 29 w 185"/>
                <a:gd name="T3" fmla="*/ 19 h 19"/>
                <a:gd name="T4" fmla="*/ 177 w 185"/>
                <a:gd name="T5" fmla="*/ 19 h 19"/>
                <a:gd name="T6" fmla="*/ 185 w 185"/>
                <a:gd name="T7" fmla="*/ 11 h 19"/>
                <a:gd name="T8" fmla="*/ 185 w 185"/>
                <a:gd name="T9" fmla="*/ 0 h 19"/>
                <a:gd name="T10" fmla="*/ 0 w 185"/>
                <a:gd name="T11" fmla="*/ 0 h 19"/>
              </a:gdLst>
              <a:ahLst/>
              <a:cxnLst>
                <a:cxn ang="0">
                  <a:pos x="T0" y="T1"/>
                </a:cxn>
                <a:cxn ang="0">
                  <a:pos x="T2" y="T3"/>
                </a:cxn>
                <a:cxn ang="0">
                  <a:pos x="T4" y="T5"/>
                </a:cxn>
                <a:cxn ang="0">
                  <a:pos x="T6" y="T7"/>
                </a:cxn>
                <a:cxn ang="0">
                  <a:pos x="T8" y="T9"/>
                </a:cxn>
                <a:cxn ang="0">
                  <a:pos x="T10" y="T11"/>
                </a:cxn>
              </a:cxnLst>
              <a:rect l="0" t="0" r="r" b="b"/>
              <a:pathLst>
                <a:path w="185" h="19">
                  <a:moveTo>
                    <a:pt x="0" y="0"/>
                  </a:moveTo>
                  <a:cubicBezTo>
                    <a:pt x="5" y="11"/>
                    <a:pt x="16" y="19"/>
                    <a:pt x="29" y="19"/>
                  </a:cubicBezTo>
                  <a:cubicBezTo>
                    <a:pt x="177" y="19"/>
                    <a:pt x="177" y="19"/>
                    <a:pt x="177" y="19"/>
                  </a:cubicBezTo>
                  <a:cubicBezTo>
                    <a:pt x="182" y="19"/>
                    <a:pt x="185" y="15"/>
                    <a:pt x="185" y="11"/>
                  </a:cubicBezTo>
                  <a:cubicBezTo>
                    <a:pt x="185" y="0"/>
                    <a:pt x="185" y="0"/>
                    <a:pt x="185" y="0"/>
                  </a:cubicBezTo>
                  <a:lnTo>
                    <a:pt x="0" y="0"/>
                  </a:lnTo>
                  <a:close/>
                </a:path>
              </a:pathLst>
            </a:cu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4" name="Freeform 35">
              <a:extLst>
                <a:ext uri="{FF2B5EF4-FFF2-40B4-BE49-F238E27FC236}">
                  <a16:creationId xmlns:a16="http://schemas.microsoft.com/office/drawing/2014/main" id="{4FB6AA85-C0A1-4C1C-82C2-CF3828C8A457}"/>
                </a:ext>
              </a:extLst>
            </p:cNvPr>
            <p:cNvSpPr>
              <a:spLocks/>
            </p:cNvSpPr>
            <p:nvPr/>
          </p:nvSpPr>
          <p:spPr bwMode="auto">
            <a:xfrm>
              <a:off x="2445279" y="3980920"/>
              <a:ext cx="727075" cy="1463675"/>
            </a:xfrm>
            <a:custGeom>
              <a:avLst/>
              <a:gdLst>
                <a:gd name="T0" fmla="*/ 135 w 135"/>
                <a:gd name="T1" fmla="*/ 9 h 274"/>
                <a:gd name="T2" fmla="*/ 126 w 135"/>
                <a:gd name="T3" fmla="*/ 0 h 274"/>
                <a:gd name="T4" fmla="*/ 58 w 135"/>
                <a:gd name="T5" fmla="*/ 0 h 274"/>
                <a:gd name="T6" fmla="*/ 47 w 135"/>
                <a:gd name="T7" fmla="*/ 9 h 274"/>
                <a:gd name="T8" fmla="*/ 1 w 135"/>
                <a:gd name="T9" fmla="*/ 265 h 274"/>
                <a:gd name="T10" fmla="*/ 9 w 135"/>
                <a:gd name="T11" fmla="*/ 274 h 274"/>
                <a:gd name="T12" fmla="*/ 126 w 135"/>
                <a:gd name="T13" fmla="*/ 274 h 274"/>
                <a:gd name="T14" fmla="*/ 135 w 135"/>
                <a:gd name="T15" fmla="*/ 265 h 274"/>
                <a:gd name="T16" fmla="*/ 135 w 135"/>
                <a:gd name="T17"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274">
                  <a:moveTo>
                    <a:pt x="135" y="9"/>
                  </a:moveTo>
                  <a:cubicBezTo>
                    <a:pt x="135" y="4"/>
                    <a:pt x="131" y="0"/>
                    <a:pt x="126" y="0"/>
                  </a:cubicBezTo>
                  <a:cubicBezTo>
                    <a:pt x="58" y="0"/>
                    <a:pt x="58" y="0"/>
                    <a:pt x="58" y="0"/>
                  </a:cubicBezTo>
                  <a:cubicBezTo>
                    <a:pt x="53" y="0"/>
                    <a:pt x="48" y="4"/>
                    <a:pt x="47" y="9"/>
                  </a:cubicBezTo>
                  <a:cubicBezTo>
                    <a:pt x="1" y="265"/>
                    <a:pt x="1" y="265"/>
                    <a:pt x="1" y="265"/>
                  </a:cubicBezTo>
                  <a:cubicBezTo>
                    <a:pt x="0" y="270"/>
                    <a:pt x="3" y="274"/>
                    <a:pt x="9" y="274"/>
                  </a:cubicBezTo>
                  <a:cubicBezTo>
                    <a:pt x="126" y="274"/>
                    <a:pt x="126" y="274"/>
                    <a:pt x="126" y="274"/>
                  </a:cubicBezTo>
                  <a:cubicBezTo>
                    <a:pt x="131" y="274"/>
                    <a:pt x="135" y="270"/>
                    <a:pt x="135" y="265"/>
                  </a:cubicBezTo>
                  <a:lnTo>
                    <a:pt x="135" y="9"/>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5" name="Oval 64">
              <a:extLst>
                <a:ext uri="{FF2B5EF4-FFF2-40B4-BE49-F238E27FC236}">
                  <a16:creationId xmlns:a16="http://schemas.microsoft.com/office/drawing/2014/main" id="{8839026C-4186-4D70-A483-DC38F37BD791}"/>
                </a:ext>
              </a:extLst>
            </p:cNvPr>
            <p:cNvSpPr>
              <a:spLocks noChangeArrowheads="1"/>
            </p:cNvSpPr>
            <p:nvPr/>
          </p:nvSpPr>
          <p:spPr bwMode="auto">
            <a:xfrm>
              <a:off x="2719916" y="5060420"/>
              <a:ext cx="247650" cy="246063"/>
            </a:xfrm>
            <a:prstGeom prst="ellipse">
              <a:avLst/>
            </a:pr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6" name="Freeform 43">
              <a:extLst>
                <a:ext uri="{FF2B5EF4-FFF2-40B4-BE49-F238E27FC236}">
                  <a16:creationId xmlns:a16="http://schemas.microsoft.com/office/drawing/2014/main" id="{340591B6-CE5E-4036-AA02-5B1F36D2D24E}"/>
                </a:ext>
              </a:extLst>
            </p:cNvPr>
            <p:cNvSpPr>
              <a:spLocks/>
            </p:cNvSpPr>
            <p:nvPr/>
          </p:nvSpPr>
          <p:spPr bwMode="auto">
            <a:xfrm>
              <a:off x="2440516" y="5444595"/>
              <a:ext cx="731838" cy="236538"/>
            </a:xfrm>
            <a:custGeom>
              <a:avLst/>
              <a:gdLst>
                <a:gd name="T0" fmla="*/ 0 w 136"/>
                <a:gd name="T1" fmla="*/ 34 h 44"/>
                <a:gd name="T2" fmla="*/ 10 w 136"/>
                <a:gd name="T3" fmla="*/ 44 h 44"/>
                <a:gd name="T4" fmla="*/ 127 w 136"/>
                <a:gd name="T5" fmla="*/ 44 h 44"/>
                <a:gd name="T6" fmla="*/ 136 w 136"/>
                <a:gd name="T7" fmla="*/ 34 h 44"/>
                <a:gd name="T8" fmla="*/ 136 w 136"/>
                <a:gd name="T9" fmla="*/ 10 h 44"/>
                <a:gd name="T10" fmla="*/ 127 w 136"/>
                <a:gd name="T11" fmla="*/ 0 h 44"/>
                <a:gd name="T12" fmla="*/ 10 w 136"/>
                <a:gd name="T13" fmla="*/ 0 h 44"/>
                <a:gd name="T14" fmla="*/ 0 w 136"/>
                <a:gd name="T15" fmla="*/ 10 h 44"/>
                <a:gd name="T16" fmla="*/ 0 w 136"/>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44">
                  <a:moveTo>
                    <a:pt x="0" y="34"/>
                  </a:moveTo>
                  <a:cubicBezTo>
                    <a:pt x="0" y="40"/>
                    <a:pt x="4" y="44"/>
                    <a:pt x="10" y="44"/>
                  </a:cubicBezTo>
                  <a:cubicBezTo>
                    <a:pt x="127" y="44"/>
                    <a:pt x="127" y="44"/>
                    <a:pt x="127" y="44"/>
                  </a:cubicBezTo>
                  <a:cubicBezTo>
                    <a:pt x="132" y="44"/>
                    <a:pt x="136" y="40"/>
                    <a:pt x="136" y="34"/>
                  </a:cubicBezTo>
                  <a:cubicBezTo>
                    <a:pt x="136" y="10"/>
                    <a:pt x="136" y="10"/>
                    <a:pt x="136" y="10"/>
                  </a:cubicBezTo>
                  <a:cubicBezTo>
                    <a:pt x="136" y="5"/>
                    <a:pt x="132" y="0"/>
                    <a:pt x="127" y="0"/>
                  </a:cubicBezTo>
                  <a:cubicBezTo>
                    <a:pt x="10" y="0"/>
                    <a:pt x="10" y="0"/>
                    <a:pt x="10" y="0"/>
                  </a:cubicBezTo>
                  <a:cubicBezTo>
                    <a:pt x="4" y="0"/>
                    <a:pt x="0" y="5"/>
                    <a:pt x="0" y="10"/>
                  </a:cubicBezTo>
                  <a:lnTo>
                    <a:pt x="0" y="34"/>
                  </a:lnTo>
                  <a:close/>
                </a:path>
              </a:pathLst>
            </a:custGeom>
            <a:solidFill>
              <a:srgbClr val="737373"/>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7" name="Freeform 45">
              <a:extLst>
                <a:ext uri="{FF2B5EF4-FFF2-40B4-BE49-F238E27FC236}">
                  <a16:creationId xmlns:a16="http://schemas.microsoft.com/office/drawing/2014/main" id="{96F11A80-8DF6-49C6-B251-DD3257584ADB}"/>
                </a:ext>
              </a:extLst>
            </p:cNvPr>
            <p:cNvSpPr>
              <a:spLocks/>
            </p:cNvSpPr>
            <p:nvPr/>
          </p:nvSpPr>
          <p:spPr bwMode="auto">
            <a:xfrm>
              <a:off x="2440516" y="5681133"/>
              <a:ext cx="731838" cy="1063625"/>
            </a:xfrm>
            <a:custGeom>
              <a:avLst/>
              <a:gdLst>
                <a:gd name="T0" fmla="*/ 136 w 136"/>
                <a:gd name="T1" fmla="*/ 190 h 199"/>
                <a:gd name="T2" fmla="*/ 127 w 136"/>
                <a:gd name="T3" fmla="*/ 199 h 199"/>
                <a:gd name="T4" fmla="*/ 10 w 136"/>
                <a:gd name="T5" fmla="*/ 199 h 199"/>
                <a:gd name="T6" fmla="*/ 0 w 136"/>
                <a:gd name="T7" fmla="*/ 190 h 199"/>
                <a:gd name="T8" fmla="*/ 0 w 136"/>
                <a:gd name="T9" fmla="*/ 9 h 199"/>
                <a:gd name="T10" fmla="*/ 10 w 136"/>
                <a:gd name="T11" fmla="*/ 0 h 199"/>
                <a:gd name="T12" fmla="*/ 127 w 136"/>
                <a:gd name="T13" fmla="*/ 0 h 199"/>
                <a:gd name="T14" fmla="*/ 136 w 136"/>
                <a:gd name="T15" fmla="*/ 9 h 199"/>
                <a:gd name="T16" fmla="*/ 136 w 136"/>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99">
                  <a:moveTo>
                    <a:pt x="136" y="190"/>
                  </a:moveTo>
                  <a:cubicBezTo>
                    <a:pt x="136" y="195"/>
                    <a:pt x="132" y="199"/>
                    <a:pt x="127" y="199"/>
                  </a:cubicBezTo>
                  <a:cubicBezTo>
                    <a:pt x="10" y="199"/>
                    <a:pt x="10" y="199"/>
                    <a:pt x="10" y="199"/>
                  </a:cubicBezTo>
                  <a:cubicBezTo>
                    <a:pt x="4" y="199"/>
                    <a:pt x="0" y="195"/>
                    <a:pt x="0" y="190"/>
                  </a:cubicBezTo>
                  <a:cubicBezTo>
                    <a:pt x="0" y="9"/>
                    <a:pt x="0" y="9"/>
                    <a:pt x="0" y="9"/>
                  </a:cubicBezTo>
                  <a:cubicBezTo>
                    <a:pt x="0" y="4"/>
                    <a:pt x="4" y="0"/>
                    <a:pt x="10" y="0"/>
                  </a:cubicBezTo>
                  <a:cubicBezTo>
                    <a:pt x="127" y="0"/>
                    <a:pt x="127" y="0"/>
                    <a:pt x="127" y="0"/>
                  </a:cubicBezTo>
                  <a:cubicBezTo>
                    <a:pt x="132" y="0"/>
                    <a:pt x="136" y="4"/>
                    <a:pt x="136" y="9"/>
                  </a:cubicBezTo>
                  <a:lnTo>
                    <a:pt x="136" y="190"/>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8" name="Freeform 47">
              <a:extLst>
                <a:ext uri="{FF2B5EF4-FFF2-40B4-BE49-F238E27FC236}">
                  <a16:creationId xmlns:a16="http://schemas.microsoft.com/office/drawing/2014/main" id="{F0866847-73AA-4C4E-9489-8140AF52F9A8}"/>
                </a:ext>
              </a:extLst>
            </p:cNvPr>
            <p:cNvSpPr>
              <a:spLocks/>
            </p:cNvSpPr>
            <p:nvPr/>
          </p:nvSpPr>
          <p:spPr bwMode="auto">
            <a:xfrm>
              <a:off x="2537354" y="6476470"/>
              <a:ext cx="544513" cy="171450"/>
            </a:xfrm>
            <a:custGeom>
              <a:avLst/>
              <a:gdLst>
                <a:gd name="T0" fmla="*/ 0 w 101"/>
                <a:gd name="T1" fmla="*/ 23 h 32"/>
                <a:gd name="T2" fmla="*/ 9 w 101"/>
                <a:gd name="T3" fmla="*/ 32 h 32"/>
                <a:gd name="T4" fmla="*/ 91 w 101"/>
                <a:gd name="T5" fmla="*/ 32 h 32"/>
                <a:gd name="T6" fmla="*/ 101 w 101"/>
                <a:gd name="T7" fmla="*/ 23 h 32"/>
                <a:gd name="T8" fmla="*/ 101 w 101"/>
                <a:gd name="T9" fmla="*/ 9 h 32"/>
                <a:gd name="T10" fmla="*/ 91 w 101"/>
                <a:gd name="T11" fmla="*/ 0 h 32"/>
                <a:gd name="T12" fmla="*/ 9 w 101"/>
                <a:gd name="T13" fmla="*/ 0 h 32"/>
                <a:gd name="T14" fmla="*/ 0 w 101"/>
                <a:gd name="T15" fmla="*/ 9 h 32"/>
                <a:gd name="T16" fmla="*/ 0 w 101"/>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2">
                  <a:moveTo>
                    <a:pt x="0" y="23"/>
                  </a:moveTo>
                  <a:cubicBezTo>
                    <a:pt x="0" y="28"/>
                    <a:pt x="4" y="32"/>
                    <a:pt x="9" y="32"/>
                  </a:cubicBezTo>
                  <a:cubicBezTo>
                    <a:pt x="91" y="32"/>
                    <a:pt x="91" y="32"/>
                    <a:pt x="91" y="32"/>
                  </a:cubicBezTo>
                  <a:cubicBezTo>
                    <a:pt x="97" y="32"/>
                    <a:pt x="101" y="28"/>
                    <a:pt x="101" y="23"/>
                  </a:cubicBezTo>
                  <a:cubicBezTo>
                    <a:pt x="101" y="9"/>
                    <a:pt x="101" y="9"/>
                    <a:pt x="101" y="9"/>
                  </a:cubicBezTo>
                  <a:cubicBezTo>
                    <a:pt x="101" y="4"/>
                    <a:pt x="97" y="0"/>
                    <a:pt x="91" y="0"/>
                  </a:cubicBezTo>
                  <a:cubicBezTo>
                    <a:pt x="9" y="0"/>
                    <a:pt x="9" y="0"/>
                    <a:pt x="9" y="0"/>
                  </a:cubicBezTo>
                  <a:cubicBezTo>
                    <a:pt x="4" y="0"/>
                    <a:pt x="0" y="4"/>
                    <a:pt x="0" y="9"/>
                  </a:cubicBezTo>
                  <a:lnTo>
                    <a:pt x="0" y="23"/>
                  </a:lnTo>
                  <a:close/>
                </a:path>
              </a:pathLst>
            </a:cu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69" name="Freeform 66">
              <a:extLst>
                <a:ext uri="{FF2B5EF4-FFF2-40B4-BE49-F238E27FC236}">
                  <a16:creationId xmlns:a16="http://schemas.microsoft.com/office/drawing/2014/main" id="{0506C39B-EB3A-4D89-AD00-CBAC6BA97C3C}"/>
                </a:ext>
              </a:extLst>
            </p:cNvPr>
            <p:cNvSpPr>
              <a:spLocks/>
            </p:cNvSpPr>
            <p:nvPr/>
          </p:nvSpPr>
          <p:spPr bwMode="auto">
            <a:xfrm>
              <a:off x="2440516" y="6749520"/>
              <a:ext cx="731838" cy="234950"/>
            </a:xfrm>
            <a:custGeom>
              <a:avLst/>
              <a:gdLst>
                <a:gd name="T0" fmla="*/ 0 w 136"/>
                <a:gd name="T1" fmla="*/ 34 h 44"/>
                <a:gd name="T2" fmla="*/ 10 w 136"/>
                <a:gd name="T3" fmla="*/ 44 h 44"/>
                <a:gd name="T4" fmla="*/ 127 w 136"/>
                <a:gd name="T5" fmla="*/ 44 h 44"/>
                <a:gd name="T6" fmla="*/ 136 w 136"/>
                <a:gd name="T7" fmla="*/ 34 h 44"/>
                <a:gd name="T8" fmla="*/ 136 w 136"/>
                <a:gd name="T9" fmla="*/ 10 h 44"/>
                <a:gd name="T10" fmla="*/ 127 w 136"/>
                <a:gd name="T11" fmla="*/ 0 h 44"/>
                <a:gd name="T12" fmla="*/ 10 w 136"/>
                <a:gd name="T13" fmla="*/ 0 h 44"/>
                <a:gd name="T14" fmla="*/ 0 w 136"/>
                <a:gd name="T15" fmla="*/ 10 h 44"/>
                <a:gd name="T16" fmla="*/ 0 w 136"/>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44">
                  <a:moveTo>
                    <a:pt x="0" y="34"/>
                  </a:moveTo>
                  <a:cubicBezTo>
                    <a:pt x="0" y="39"/>
                    <a:pt x="4" y="44"/>
                    <a:pt x="10" y="44"/>
                  </a:cubicBezTo>
                  <a:cubicBezTo>
                    <a:pt x="127" y="44"/>
                    <a:pt x="127" y="44"/>
                    <a:pt x="127" y="44"/>
                  </a:cubicBezTo>
                  <a:cubicBezTo>
                    <a:pt x="132" y="44"/>
                    <a:pt x="136" y="39"/>
                    <a:pt x="136" y="34"/>
                  </a:cubicBezTo>
                  <a:cubicBezTo>
                    <a:pt x="136" y="10"/>
                    <a:pt x="136" y="10"/>
                    <a:pt x="136" y="10"/>
                  </a:cubicBezTo>
                  <a:cubicBezTo>
                    <a:pt x="136" y="4"/>
                    <a:pt x="132" y="0"/>
                    <a:pt x="127" y="0"/>
                  </a:cubicBezTo>
                  <a:cubicBezTo>
                    <a:pt x="10" y="0"/>
                    <a:pt x="10" y="0"/>
                    <a:pt x="10" y="0"/>
                  </a:cubicBezTo>
                  <a:cubicBezTo>
                    <a:pt x="4" y="0"/>
                    <a:pt x="0" y="4"/>
                    <a:pt x="0" y="10"/>
                  </a:cubicBezTo>
                  <a:lnTo>
                    <a:pt x="0" y="34"/>
                  </a:lnTo>
                  <a:close/>
                </a:path>
              </a:pathLst>
            </a:custGeom>
            <a:solidFill>
              <a:srgbClr val="737373"/>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0" name="Freeform 68">
              <a:extLst>
                <a:ext uri="{FF2B5EF4-FFF2-40B4-BE49-F238E27FC236}">
                  <a16:creationId xmlns:a16="http://schemas.microsoft.com/office/drawing/2014/main" id="{32F61DA1-58A0-472C-9628-8996BD17CD2E}"/>
                </a:ext>
              </a:extLst>
            </p:cNvPr>
            <p:cNvSpPr>
              <a:spLocks/>
            </p:cNvSpPr>
            <p:nvPr/>
          </p:nvSpPr>
          <p:spPr bwMode="auto">
            <a:xfrm>
              <a:off x="2704041" y="7006695"/>
              <a:ext cx="468313" cy="384175"/>
            </a:xfrm>
            <a:custGeom>
              <a:avLst/>
              <a:gdLst>
                <a:gd name="T0" fmla="*/ 33 w 87"/>
                <a:gd name="T1" fmla="*/ 72 h 72"/>
                <a:gd name="T2" fmla="*/ 79 w 87"/>
                <a:gd name="T3" fmla="*/ 72 h 72"/>
                <a:gd name="T4" fmla="*/ 87 w 87"/>
                <a:gd name="T5" fmla="*/ 64 h 72"/>
                <a:gd name="T6" fmla="*/ 87 w 87"/>
                <a:gd name="T7" fmla="*/ 8 h 72"/>
                <a:gd name="T8" fmla="*/ 79 w 87"/>
                <a:gd name="T9" fmla="*/ 0 h 72"/>
                <a:gd name="T10" fmla="*/ 33 w 87"/>
                <a:gd name="T11" fmla="*/ 0 h 72"/>
                <a:gd name="T12" fmla="*/ 0 w 87"/>
                <a:gd name="T13" fmla="*/ 33 h 72"/>
                <a:gd name="T14" fmla="*/ 0 w 87"/>
                <a:gd name="T15" fmla="*/ 39 h 72"/>
                <a:gd name="T16" fmla="*/ 33 w 87"/>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2">
                  <a:moveTo>
                    <a:pt x="33" y="72"/>
                  </a:moveTo>
                  <a:cubicBezTo>
                    <a:pt x="79" y="72"/>
                    <a:pt x="79" y="72"/>
                    <a:pt x="79" y="72"/>
                  </a:cubicBezTo>
                  <a:cubicBezTo>
                    <a:pt x="84" y="72"/>
                    <a:pt x="87" y="68"/>
                    <a:pt x="87" y="64"/>
                  </a:cubicBezTo>
                  <a:cubicBezTo>
                    <a:pt x="87" y="8"/>
                    <a:pt x="87" y="8"/>
                    <a:pt x="87" y="8"/>
                  </a:cubicBezTo>
                  <a:cubicBezTo>
                    <a:pt x="87" y="3"/>
                    <a:pt x="84" y="0"/>
                    <a:pt x="79" y="0"/>
                  </a:cubicBezTo>
                  <a:cubicBezTo>
                    <a:pt x="33" y="0"/>
                    <a:pt x="33" y="0"/>
                    <a:pt x="33" y="0"/>
                  </a:cubicBezTo>
                  <a:cubicBezTo>
                    <a:pt x="15" y="0"/>
                    <a:pt x="0" y="14"/>
                    <a:pt x="0" y="33"/>
                  </a:cubicBezTo>
                  <a:cubicBezTo>
                    <a:pt x="0" y="39"/>
                    <a:pt x="0" y="39"/>
                    <a:pt x="0" y="39"/>
                  </a:cubicBezTo>
                  <a:cubicBezTo>
                    <a:pt x="0" y="57"/>
                    <a:pt x="15" y="72"/>
                    <a:pt x="33" y="72"/>
                  </a:cubicBezTo>
                  <a:close/>
                </a:path>
              </a:pathLst>
            </a:custGeom>
            <a:solidFill>
              <a:srgbClr val="737373"/>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1" name="Freeform 69">
              <a:extLst>
                <a:ext uri="{FF2B5EF4-FFF2-40B4-BE49-F238E27FC236}">
                  <a16:creationId xmlns:a16="http://schemas.microsoft.com/office/drawing/2014/main" id="{12455544-DB6A-41BF-9934-882D9CDE0D2F}"/>
                </a:ext>
              </a:extLst>
            </p:cNvPr>
            <p:cNvSpPr>
              <a:spLocks/>
            </p:cNvSpPr>
            <p:nvPr/>
          </p:nvSpPr>
          <p:spPr bwMode="auto">
            <a:xfrm>
              <a:off x="3054879" y="7171795"/>
              <a:ext cx="58738" cy="58738"/>
            </a:xfrm>
            <a:custGeom>
              <a:avLst/>
              <a:gdLst>
                <a:gd name="T0" fmla="*/ 8 w 11"/>
                <a:gd name="T1" fmla="*/ 0 h 11"/>
                <a:gd name="T2" fmla="*/ 5 w 11"/>
                <a:gd name="T3" fmla="*/ 0 h 11"/>
                <a:gd name="T4" fmla="*/ 5 w 11"/>
                <a:gd name="T5" fmla="*/ 0 h 11"/>
                <a:gd name="T6" fmla="*/ 0 w 11"/>
                <a:gd name="T7" fmla="*/ 6 h 11"/>
                <a:gd name="T8" fmla="*/ 0 w 11"/>
                <a:gd name="T9" fmla="*/ 8 h 11"/>
                <a:gd name="T10" fmla="*/ 5 w 11"/>
                <a:gd name="T11" fmla="*/ 11 h 11"/>
                <a:gd name="T12" fmla="*/ 5 w 11"/>
                <a:gd name="T13" fmla="*/ 11 h 11"/>
                <a:gd name="T14" fmla="*/ 8 w 11"/>
                <a:gd name="T15" fmla="*/ 11 h 11"/>
                <a:gd name="T16" fmla="*/ 10 w 11"/>
                <a:gd name="T17" fmla="*/ 8 h 11"/>
                <a:gd name="T18" fmla="*/ 11 w 11"/>
                <a:gd name="T19" fmla="*/ 6 h 11"/>
                <a:gd name="T20" fmla="*/ 8 w 1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8" y="0"/>
                  </a:moveTo>
                  <a:cubicBezTo>
                    <a:pt x="5" y="0"/>
                    <a:pt x="5" y="0"/>
                    <a:pt x="5" y="0"/>
                  </a:cubicBezTo>
                  <a:cubicBezTo>
                    <a:pt x="5" y="0"/>
                    <a:pt x="5" y="0"/>
                    <a:pt x="5" y="0"/>
                  </a:cubicBezTo>
                  <a:cubicBezTo>
                    <a:pt x="2" y="0"/>
                    <a:pt x="0" y="2"/>
                    <a:pt x="0" y="6"/>
                  </a:cubicBezTo>
                  <a:cubicBezTo>
                    <a:pt x="0" y="6"/>
                    <a:pt x="0" y="7"/>
                    <a:pt x="0" y="8"/>
                  </a:cubicBezTo>
                  <a:cubicBezTo>
                    <a:pt x="1" y="10"/>
                    <a:pt x="3" y="11"/>
                    <a:pt x="5" y="11"/>
                  </a:cubicBezTo>
                  <a:cubicBezTo>
                    <a:pt x="5" y="11"/>
                    <a:pt x="5" y="11"/>
                    <a:pt x="5" y="11"/>
                  </a:cubicBezTo>
                  <a:cubicBezTo>
                    <a:pt x="8" y="11"/>
                    <a:pt x="8" y="11"/>
                    <a:pt x="8" y="11"/>
                  </a:cubicBezTo>
                  <a:cubicBezTo>
                    <a:pt x="8" y="11"/>
                    <a:pt x="10" y="9"/>
                    <a:pt x="10" y="8"/>
                  </a:cubicBezTo>
                  <a:cubicBezTo>
                    <a:pt x="11" y="7"/>
                    <a:pt x="11" y="6"/>
                    <a:pt x="11" y="6"/>
                  </a:cubicBezTo>
                  <a:cubicBezTo>
                    <a:pt x="11" y="3"/>
                    <a:pt x="8" y="0"/>
                    <a:pt x="8" y="0"/>
                  </a:cubicBez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2" name="Freeform 70">
              <a:extLst>
                <a:ext uri="{FF2B5EF4-FFF2-40B4-BE49-F238E27FC236}">
                  <a16:creationId xmlns:a16="http://schemas.microsoft.com/office/drawing/2014/main" id="{98BE42A0-60A7-4770-958C-232CE7AF777C}"/>
                </a:ext>
              </a:extLst>
            </p:cNvPr>
            <p:cNvSpPr>
              <a:spLocks/>
            </p:cNvSpPr>
            <p:nvPr/>
          </p:nvSpPr>
          <p:spPr bwMode="auto">
            <a:xfrm>
              <a:off x="3054879" y="7214658"/>
              <a:ext cx="53975" cy="15875"/>
            </a:xfrm>
            <a:custGeom>
              <a:avLst/>
              <a:gdLst>
                <a:gd name="T0" fmla="*/ 0 w 10"/>
                <a:gd name="T1" fmla="*/ 0 h 3"/>
                <a:gd name="T2" fmla="*/ 5 w 10"/>
                <a:gd name="T3" fmla="*/ 3 h 3"/>
                <a:gd name="T4" fmla="*/ 5 w 10"/>
                <a:gd name="T5" fmla="*/ 3 h 3"/>
                <a:gd name="T6" fmla="*/ 8 w 10"/>
                <a:gd name="T7" fmla="*/ 3 h 3"/>
                <a:gd name="T8" fmla="*/ 10 w 10"/>
                <a:gd name="T9" fmla="*/ 0 h 3"/>
                <a:gd name="T10" fmla="*/ 0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0" y="0"/>
                  </a:moveTo>
                  <a:cubicBezTo>
                    <a:pt x="1" y="2"/>
                    <a:pt x="3" y="3"/>
                    <a:pt x="5" y="3"/>
                  </a:cubicBezTo>
                  <a:cubicBezTo>
                    <a:pt x="5" y="3"/>
                    <a:pt x="5" y="3"/>
                    <a:pt x="5" y="3"/>
                  </a:cubicBezTo>
                  <a:cubicBezTo>
                    <a:pt x="8" y="3"/>
                    <a:pt x="8" y="3"/>
                    <a:pt x="8" y="3"/>
                  </a:cubicBezTo>
                  <a:cubicBezTo>
                    <a:pt x="8" y="3"/>
                    <a:pt x="10" y="1"/>
                    <a:pt x="10" y="0"/>
                  </a:cubicBezTo>
                  <a:lnTo>
                    <a:pt x="0" y="0"/>
                  </a:lnTo>
                  <a:close/>
                </a:path>
              </a:pathLst>
            </a:cu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3" name="Oval 72">
              <a:extLst>
                <a:ext uri="{FF2B5EF4-FFF2-40B4-BE49-F238E27FC236}">
                  <a16:creationId xmlns:a16="http://schemas.microsoft.com/office/drawing/2014/main" id="{0C7691A6-AC2F-41F8-B68F-A9EA21F67D1D}"/>
                </a:ext>
              </a:extLst>
            </p:cNvPr>
            <p:cNvSpPr>
              <a:spLocks noChangeArrowheads="1"/>
            </p:cNvSpPr>
            <p:nvPr/>
          </p:nvSpPr>
          <p:spPr bwMode="auto">
            <a:xfrm>
              <a:off x="3081866" y="7167033"/>
              <a:ext cx="69850" cy="69850"/>
            </a:xfrm>
            <a:prstGeom prst="ellipse">
              <a:avLst/>
            </a:prstGeom>
            <a:solidFill>
              <a:srgbClr val="6E7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4" name="Oval 73">
              <a:extLst>
                <a:ext uri="{FF2B5EF4-FFF2-40B4-BE49-F238E27FC236}">
                  <a16:creationId xmlns:a16="http://schemas.microsoft.com/office/drawing/2014/main" id="{5DE1A001-4253-40AD-8E59-7B21B63259B1}"/>
                </a:ext>
              </a:extLst>
            </p:cNvPr>
            <p:cNvSpPr>
              <a:spLocks noChangeArrowheads="1"/>
            </p:cNvSpPr>
            <p:nvPr/>
          </p:nvSpPr>
          <p:spPr bwMode="auto">
            <a:xfrm>
              <a:off x="3081866" y="7167033"/>
              <a:ext cx="69850" cy="69850"/>
            </a:xfrm>
            <a:prstGeom prst="ellipse">
              <a:avLst/>
            </a:prstGeom>
            <a:solidFill>
              <a:srgbClr val="FFFFFF">
                <a:lumMod val="8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5" name="Oval 74">
              <a:extLst>
                <a:ext uri="{FF2B5EF4-FFF2-40B4-BE49-F238E27FC236}">
                  <a16:creationId xmlns:a16="http://schemas.microsoft.com/office/drawing/2014/main" id="{9C0A9A1D-3547-485A-890B-E0A98A058F95}"/>
                </a:ext>
              </a:extLst>
            </p:cNvPr>
            <p:cNvSpPr>
              <a:spLocks noChangeArrowheads="1"/>
            </p:cNvSpPr>
            <p:nvPr/>
          </p:nvSpPr>
          <p:spPr bwMode="auto">
            <a:xfrm>
              <a:off x="3097741" y="7178145"/>
              <a:ext cx="42863" cy="47625"/>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6" name="Oval 75">
              <a:extLst>
                <a:ext uri="{FF2B5EF4-FFF2-40B4-BE49-F238E27FC236}">
                  <a16:creationId xmlns:a16="http://schemas.microsoft.com/office/drawing/2014/main" id="{A64774C7-358B-4291-8C96-F92ACE9BCD47}"/>
                </a:ext>
              </a:extLst>
            </p:cNvPr>
            <p:cNvSpPr>
              <a:spLocks noChangeArrowheads="1"/>
            </p:cNvSpPr>
            <p:nvPr/>
          </p:nvSpPr>
          <p:spPr bwMode="auto">
            <a:xfrm>
              <a:off x="3097741" y="7178145"/>
              <a:ext cx="42863" cy="47625"/>
            </a:xfrm>
            <a:prstGeom prst="ellipse">
              <a:avLst/>
            </a:pr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7" name="Oval 76">
              <a:extLst>
                <a:ext uri="{FF2B5EF4-FFF2-40B4-BE49-F238E27FC236}">
                  <a16:creationId xmlns:a16="http://schemas.microsoft.com/office/drawing/2014/main" id="{B6DF84B7-1853-4838-A9C3-23222036C33E}"/>
                </a:ext>
              </a:extLst>
            </p:cNvPr>
            <p:cNvSpPr>
              <a:spLocks noChangeArrowheads="1"/>
            </p:cNvSpPr>
            <p:nvPr/>
          </p:nvSpPr>
          <p:spPr bwMode="auto">
            <a:xfrm>
              <a:off x="2523701" y="5540005"/>
              <a:ext cx="46014" cy="45719"/>
            </a:xfrm>
            <a:prstGeom prst="ellipse">
              <a:avLst/>
            </a:pr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8" name="Oval 77">
              <a:extLst>
                <a:ext uri="{FF2B5EF4-FFF2-40B4-BE49-F238E27FC236}">
                  <a16:creationId xmlns:a16="http://schemas.microsoft.com/office/drawing/2014/main" id="{6B9BB322-44E6-4A6C-A374-C29011138D7D}"/>
                </a:ext>
              </a:extLst>
            </p:cNvPr>
            <p:cNvSpPr>
              <a:spLocks noChangeArrowheads="1"/>
            </p:cNvSpPr>
            <p:nvPr/>
          </p:nvSpPr>
          <p:spPr bwMode="auto">
            <a:xfrm>
              <a:off x="3004714" y="5540005"/>
              <a:ext cx="46014" cy="45719"/>
            </a:xfrm>
            <a:prstGeom prst="ellipse">
              <a:avLst/>
            </a:pr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79" name="Group 78">
            <a:extLst>
              <a:ext uri="{FF2B5EF4-FFF2-40B4-BE49-F238E27FC236}">
                <a16:creationId xmlns:a16="http://schemas.microsoft.com/office/drawing/2014/main" id="{0960A82C-54A3-4147-AF36-46531BDD8003}"/>
              </a:ext>
            </a:extLst>
          </p:cNvPr>
          <p:cNvGrpSpPr/>
          <p:nvPr/>
        </p:nvGrpSpPr>
        <p:grpSpPr>
          <a:xfrm flipH="1">
            <a:off x="6371165" y="4325958"/>
            <a:ext cx="674194" cy="2269859"/>
            <a:chOff x="2159529" y="3980920"/>
            <a:chExt cx="1012825" cy="3409950"/>
          </a:xfrm>
        </p:grpSpPr>
        <p:sp>
          <p:nvSpPr>
            <p:cNvPr id="80" name="Freeform 13">
              <a:extLst>
                <a:ext uri="{FF2B5EF4-FFF2-40B4-BE49-F238E27FC236}">
                  <a16:creationId xmlns:a16="http://schemas.microsoft.com/office/drawing/2014/main" id="{309A4BD5-6F42-4857-84C3-4B06439FD294}"/>
                </a:ext>
              </a:extLst>
            </p:cNvPr>
            <p:cNvSpPr>
              <a:spLocks/>
            </p:cNvSpPr>
            <p:nvPr/>
          </p:nvSpPr>
          <p:spPr bwMode="auto">
            <a:xfrm>
              <a:off x="2159529" y="7006695"/>
              <a:ext cx="1012825" cy="384175"/>
            </a:xfrm>
            <a:custGeom>
              <a:avLst/>
              <a:gdLst>
                <a:gd name="T0" fmla="*/ 32 w 188"/>
                <a:gd name="T1" fmla="*/ 0 h 72"/>
                <a:gd name="T2" fmla="*/ 0 w 188"/>
                <a:gd name="T3" fmla="*/ 33 h 72"/>
                <a:gd name="T4" fmla="*/ 0 w 188"/>
                <a:gd name="T5" fmla="*/ 39 h 72"/>
                <a:gd name="T6" fmla="*/ 3 w 188"/>
                <a:gd name="T7" fmla="*/ 53 h 72"/>
                <a:gd name="T8" fmla="*/ 32 w 188"/>
                <a:gd name="T9" fmla="*/ 72 h 72"/>
                <a:gd name="T10" fmla="*/ 180 w 188"/>
                <a:gd name="T11" fmla="*/ 72 h 72"/>
                <a:gd name="T12" fmla="*/ 188 w 188"/>
                <a:gd name="T13" fmla="*/ 64 h 72"/>
                <a:gd name="T14" fmla="*/ 188 w 188"/>
                <a:gd name="T15" fmla="*/ 53 h 72"/>
                <a:gd name="T16" fmla="*/ 188 w 188"/>
                <a:gd name="T17" fmla="*/ 8 h 72"/>
                <a:gd name="T18" fmla="*/ 180 w 188"/>
                <a:gd name="T19" fmla="*/ 0 h 72"/>
                <a:gd name="T20" fmla="*/ 32 w 188"/>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72">
                  <a:moveTo>
                    <a:pt x="32" y="0"/>
                  </a:moveTo>
                  <a:cubicBezTo>
                    <a:pt x="14" y="0"/>
                    <a:pt x="0" y="14"/>
                    <a:pt x="0" y="33"/>
                  </a:cubicBezTo>
                  <a:cubicBezTo>
                    <a:pt x="0" y="39"/>
                    <a:pt x="0" y="39"/>
                    <a:pt x="0" y="39"/>
                  </a:cubicBezTo>
                  <a:cubicBezTo>
                    <a:pt x="0" y="44"/>
                    <a:pt x="1" y="48"/>
                    <a:pt x="3" y="53"/>
                  </a:cubicBezTo>
                  <a:cubicBezTo>
                    <a:pt x="8" y="64"/>
                    <a:pt x="19" y="72"/>
                    <a:pt x="32" y="72"/>
                  </a:cubicBezTo>
                  <a:cubicBezTo>
                    <a:pt x="180" y="72"/>
                    <a:pt x="180" y="72"/>
                    <a:pt x="180" y="72"/>
                  </a:cubicBezTo>
                  <a:cubicBezTo>
                    <a:pt x="185" y="72"/>
                    <a:pt x="188" y="68"/>
                    <a:pt x="188" y="64"/>
                  </a:cubicBezTo>
                  <a:cubicBezTo>
                    <a:pt x="188" y="53"/>
                    <a:pt x="188" y="53"/>
                    <a:pt x="188" y="53"/>
                  </a:cubicBezTo>
                  <a:cubicBezTo>
                    <a:pt x="188" y="8"/>
                    <a:pt x="188" y="8"/>
                    <a:pt x="188" y="8"/>
                  </a:cubicBezTo>
                  <a:cubicBezTo>
                    <a:pt x="188" y="3"/>
                    <a:pt x="185" y="0"/>
                    <a:pt x="180" y="0"/>
                  </a:cubicBezTo>
                  <a:lnTo>
                    <a:pt x="32" y="0"/>
                  </a:ln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1" name="Freeform 14">
              <a:extLst>
                <a:ext uri="{FF2B5EF4-FFF2-40B4-BE49-F238E27FC236}">
                  <a16:creationId xmlns:a16="http://schemas.microsoft.com/office/drawing/2014/main" id="{FA15512F-A447-43B5-B5A4-F9D399189D53}"/>
                </a:ext>
              </a:extLst>
            </p:cNvPr>
            <p:cNvSpPr>
              <a:spLocks/>
            </p:cNvSpPr>
            <p:nvPr/>
          </p:nvSpPr>
          <p:spPr bwMode="auto">
            <a:xfrm>
              <a:off x="2175404" y="7289270"/>
              <a:ext cx="996950" cy="101600"/>
            </a:xfrm>
            <a:custGeom>
              <a:avLst/>
              <a:gdLst>
                <a:gd name="T0" fmla="*/ 0 w 185"/>
                <a:gd name="T1" fmla="*/ 0 h 19"/>
                <a:gd name="T2" fmla="*/ 29 w 185"/>
                <a:gd name="T3" fmla="*/ 19 h 19"/>
                <a:gd name="T4" fmla="*/ 177 w 185"/>
                <a:gd name="T5" fmla="*/ 19 h 19"/>
                <a:gd name="T6" fmla="*/ 185 w 185"/>
                <a:gd name="T7" fmla="*/ 11 h 19"/>
                <a:gd name="T8" fmla="*/ 185 w 185"/>
                <a:gd name="T9" fmla="*/ 0 h 19"/>
                <a:gd name="T10" fmla="*/ 0 w 185"/>
                <a:gd name="T11" fmla="*/ 0 h 19"/>
              </a:gdLst>
              <a:ahLst/>
              <a:cxnLst>
                <a:cxn ang="0">
                  <a:pos x="T0" y="T1"/>
                </a:cxn>
                <a:cxn ang="0">
                  <a:pos x="T2" y="T3"/>
                </a:cxn>
                <a:cxn ang="0">
                  <a:pos x="T4" y="T5"/>
                </a:cxn>
                <a:cxn ang="0">
                  <a:pos x="T6" y="T7"/>
                </a:cxn>
                <a:cxn ang="0">
                  <a:pos x="T8" y="T9"/>
                </a:cxn>
                <a:cxn ang="0">
                  <a:pos x="T10" y="T11"/>
                </a:cxn>
              </a:cxnLst>
              <a:rect l="0" t="0" r="r" b="b"/>
              <a:pathLst>
                <a:path w="185" h="19">
                  <a:moveTo>
                    <a:pt x="0" y="0"/>
                  </a:moveTo>
                  <a:cubicBezTo>
                    <a:pt x="5" y="11"/>
                    <a:pt x="16" y="19"/>
                    <a:pt x="29" y="19"/>
                  </a:cubicBezTo>
                  <a:cubicBezTo>
                    <a:pt x="177" y="19"/>
                    <a:pt x="177" y="19"/>
                    <a:pt x="177" y="19"/>
                  </a:cubicBezTo>
                  <a:cubicBezTo>
                    <a:pt x="182" y="19"/>
                    <a:pt x="185" y="15"/>
                    <a:pt x="185" y="11"/>
                  </a:cubicBezTo>
                  <a:cubicBezTo>
                    <a:pt x="185" y="0"/>
                    <a:pt x="185" y="0"/>
                    <a:pt x="185" y="0"/>
                  </a:cubicBezTo>
                  <a:lnTo>
                    <a:pt x="0" y="0"/>
                  </a:lnTo>
                  <a:close/>
                </a:path>
              </a:pathLst>
            </a:cu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2" name="Freeform 35">
              <a:extLst>
                <a:ext uri="{FF2B5EF4-FFF2-40B4-BE49-F238E27FC236}">
                  <a16:creationId xmlns:a16="http://schemas.microsoft.com/office/drawing/2014/main" id="{6F1D81F5-561B-430A-A22C-FA725C23B373}"/>
                </a:ext>
              </a:extLst>
            </p:cNvPr>
            <p:cNvSpPr>
              <a:spLocks/>
            </p:cNvSpPr>
            <p:nvPr/>
          </p:nvSpPr>
          <p:spPr bwMode="auto">
            <a:xfrm>
              <a:off x="2445279" y="3980920"/>
              <a:ext cx="727075" cy="1463675"/>
            </a:xfrm>
            <a:custGeom>
              <a:avLst/>
              <a:gdLst>
                <a:gd name="T0" fmla="*/ 135 w 135"/>
                <a:gd name="T1" fmla="*/ 9 h 274"/>
                <a:gd name="T2" fmla="*/ 126 w 135"/>
                <a:gd name="T3" fmla="*/ 0 h 274"/>
                <a:gd name="T4" fmla="*/ 58 w 135"/>
                <a:gd name="T5" fmla="*/ 0 h 274"/>
                <a:gd name="T6" fmla="*/ 47 w 135"/>
                <a:gd name="T7" fmla="*/ 9 h 274"/>
                <a:gd name="T8" fmla="*/ 1 w 135"/>
                <a:gd name="T9" fmla="*/ 265 h 274"/>
                <a:gd name="T10" fmla="*/ 9 w 135"/>
                <a:gd name="T11" fmla="*/ 274 h 274"/>
                <a:gd name="T12" fmla="*/ 126 w 135"/>
                <a:gd name="T13" fmla="*/ 274 h 274"/>
                <a:gd name="T14" fmla="*/ 135 w 135"/>
                <a:gd name="T15" fmla="*/ 265 h 274"/>
                <a:gd name="T16" fmla="*/ 135 w 135"/>
                <a:gd name="T17" fmla="*/ 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274">
                  <a:moveTo>
                    <a:pt x="135" y="9"/>
                  </a:moveTo>
                  <a:cubicBezTo>
                    <a:pt x="135" y="4"/>
                    <a:pt x="131" y="0"/>
                    <a:pt x="126" y="0"/>
                  </a:cubicBezTo>
                  <a:cubicBezTo>
                    <a:pt x="58" y="0"/>
                    <a:pt x="58" y="0"/>
                    <a:pt x="58" y="0"/>
                  </a:cubicBezTo>
                  <a:cubicBezTo>
                    <a:pt x="53" y="0"/>
                    <a:pt x="48" y="4"/>
                    <a:pt x="47" y="9"/>
                  </a:cubicBezTo>
                  <a:cubicBezTo>
                    <a:pt x="1" y="265"/>
                    <a:pt x="1" y="265"/>
                    <a:pt x="1" y="265"/>
                  </a:cubicBezTo>
                  <a:cubicBezTo>
                    <a:pt x="0" y="270"/>
                    <a:pt x="3" y="274"/>
                    <a:pt x="9" y="274"/>
                  </a:cubicBezTo>
                  <a:cubicBezTo>
                    <a:pt x="126" y="274"/>
                    <a:pt x="126" y="274"/>
                    <a:pt x="126" y="274"/>
                  </a:cubicBezTo>
                  <a:cubicBezTo>
                    <a:pt x="131" y="274"/>
                    <a:pt x="135" y="270"/>
                    <a:pt x="135" y="265"/>
                  </a:cubicBezTo>
                  <a:lnTo>
                    <a:pt x="135" y="9"/>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3" name="Oval 82">
              <a:extLst>
                <a:ext uri="{FF2B5EF4-FFF2-40B4-BE49-F238E27FC236}">
                  <a16:creationId xmlns:a16="http://schemas.microsoft.com/office/drawing/2014/main" id="{39AEFA98-AA76-410D-B2DB-8A7FE29CDEEF}"/>
                </a:ext>
              </a:extLst>
            </p:cNvPr>
            <p:cNvSpPr>
              <a:spLocks noChangeArrowheads="1"/>
            </p:cNvSpPr>
            <p:nvPr/>
          </p:nvSpPr>
          <p:spPr bwMode="auto">
            <a:xfrm>
              <a:off x="2719916" y="5060420"/>
              <a:ext cx="247650" cy="246063"/>
            </a:xfrm>
            <a:prstGeom prst="ellipse">
              <a:avLst/>
            </a:pr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4" name="Freeform 43">
              <a:extLst>
                <a:ext uri="{FF2B5EF4-FFF2-40B4-BE49-F238E27FC236}">
                  <a16:creationId xmlns:a16="http://schemas.microsoft.com/office/drawing/2014/main" id="{822232BA-761A-4251-9376-897759A5A837}"/>
                </a:ext>
              </a:extLst>
            </p:cNvPr>
            <p:cNvSpPr>
              <a:spLocks/>
            </p:cNvSpPr>
            <p:nvPr/>
          </p:nvSpPr>
          <p:spPr bwMode="auto">
            <a:xfrm>
              <a:off x="2440516" y="5444595"/>
              <a:ext cx="731838" cy="236538"/>
            </a:xfrm>
            <a:custGeom>
              <a:avLst/>
              <a:gdLst>
                <a:gd name="T0" fmla="*/ 0 w 136"/>
                <a:gd name="T1" fmla="*/ 34 h 44"/>
                <a:gd name="T2" fmla="*/ 10 w 136"/>
                <a:gd name="T3" fmla="*/ 44 h 44"/>
                <a:gd name="T4" fmla="*/ 127 w 136"/>
                <a:gd name="T5" fmla="*/ 44 h 44"/>
                <a:gd name="T6" fmla="*/ 136 w 136"/>
                <a:gd name="T7" fmla="*/ 34 h 44"/>
                <a:gd name="T8" fmla="*/ 136 w 136"/>
                <a:gd name="T9" fmla="*/ 10 h 44"/>
                <a:gd name="T10" fmla="*/ 127 w 136"/>
                <a:gd name="T11" fmla="*/ 0 h 44"/>
                <a:gd name="T12" fmla="*/ 10 w 136"/>
                <a:gd name="T13" fmla="*/ 0 h 44"/>
                <a:gd name="T14" fmla="*/ 0 w 136"/>
                <a:gd name="T15" fmla="*/ 10 h 44"/>
                <a:gd name="T16" fmla="*/ 0 w 136"/>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44">
                  <a:moveTo>
                    <a:pt x="0" y="34"/>
                  </a:moveTo>
                  <a:cubicBezTo>
                    <a:pt x="0" y="40"/>
                    <a:pt x="4" y="44"/>
                    <a:pt x="10" y="44"/>
                  </a:cubicBezTo>
                  <a:cubicBezTo>
                    <a:pt x="127" y="44"/>
                    <a:pt x="127" y="44"/>
                    <a:pt x="127" y="44"/>
                  </a:cubicBezTo>
                  <a:cubicBezTo>
                    <a:pt x="132" y="44"/>
                    <a:pt x="136" y="40"/>
                    <a:pt x="136" y="34"/>
                  </a:cubicBezTo>
                  <a:cubicBezTo>
                    <a:pt x="136" y="10"/>
                    <a:pt x="136" y="10"/>
                    <a:pt x="136" y="10"/>
                  </a:cubicBezTo>
                  <a:cubicBezTo>
                    <a:pt x="136" y="5"/>
                    <a:pt x="132" y="0"/>
                    <a:pt x="127" y="0"/>
                  </a:cubicBezTo>
                  <a:cubicBezTo>
                    <a:pt x="10" y="0"/>
                    <a:pt x="10" y="0"/>
                    <a:pt x="10" y="0"/>
                  </a:cubicBezTo>
                  <a:cubicBezTo>
                    <a:pt x="4" y="0"/>
                    <a:pt x="0" y="5"/>
                    <a:pt x="0" y="10"/>
                  </a:cubicBezTo>
                  <a:lnTo>
                    <a:pt x="0" y="34"/>
                  </a:lnTo>
                  <a:close/>
                </a:path>
              </a:pathLst>
            </a:custGeom>
            <a:solidFill>
              <a:srgbClr val="737373"/>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5" name="Freeform 45">
              <a:extLst>
                <a:ext uri="{FF2B5EF4-FFF2-40B4-BE49-F238E27FC236}">
                  <a16:creationId xmlns:a16="http://schemas.microsoft.com/office/drawing/2014/main" id="{15C7C422-0477-4906-8F4D-1EBE464572CF}"/>
                </a:ext>
              </a:extLst>
            </p:cNvPr>
            <p:cNvSpPr>
              <a:spLocks/>
            </p:cNvSpPr>
            <p:nvPr/>
          </p:nvSpPr>
          <p:spPr bwMode="auto">
            <a:xfrm>
              <a:off x="2440516" y="5681133"/>
              <a:ext cx="731838" cy="1063625"/>
            </a:xfrm>
            <a:custGeom>
              <a:avLst/>
              <a:gdLst>
                <a:gd name="T0" fmla="*/ 136 w 136"/>
                <a:gd name="T1" fmla="*/ 190 h 199"/>
                <a:gd name="T2" fmla="*/ 127 w 136"/>
                <a:gd name="T3" fmla="*/ 199 h 199"/>
                <a:gd name="T4" fmla="*/ 10 w 136"/>
                <a:gd name="T5" fmla="*/ 199 h 199"/>
                <a:gd name="T6" fmla="*/ 0 w 136"/>
                <a:gd name="T7" fmla="*/ 190 h 199"/>
                <a:gd name="T8" fmla="*/ 0 w 136"/>
                <a:gd name="T9" fmla="*/ 9 h 199"/>
                <a:gd name="T10" fmla="*/ 10 w 136"/>
                <a:gd name="T11" fmla="*/ 0 h 199"/>
                <a:gd name="T12" fmla="*/ 127 w 136"/>
                <a:gd name="T13" fmla="*/ 0 h 199"/>
                <a:gd name="T14" fmla="*/ 136 w 136"/>
                <a:gd name="T15" fmla="*/ 9 h 199"/>
                <a:gd name="T16" fmla="*/ 136 w 136"/>
                <a:gd name="T17"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99">
                  <a:moveTo>
                    <a:pt x="136" y="190"/>
                  </a:moveTo>
                  <a:cubicBezTo>
                    <a:pt x="136" y="195"/>
                    <a:pt x="132" y="199"/>
                    <a:pt x="127" y="199"/>
                  </a:cubicBezTo>
                  <a:cubicBezTo>
                    <a:pt x="10" y="199"/>
                    <a:pt x="10" y="199"/>
                    <a:pt x="10" y="199"/>
                  </a:cubicBezTo>
                  <a:cubicBezTo>
                    <a:pt x="4" y="199"/>
                    <a:pt x="0" y="195"/>
                    <a:pt x="0" y="190"/>
                  </a:cubicBezTo>
                  <a:cubicBezTo>
                    <a:pt x="0" y="9"/>
                    <a:pt x="0" y="9"/>
                    <a:pt x="0" y="9"/>
                  </a:cubicBezTo>
                  <a:cubicBezTo>
                    <a:pt x="0" y="4"/>
                    <a:pt x="4" y="0"/>
                    <a:pt x="10" y="0"/>
                  </a:cubicBezTo>
                  <a:cubicBezTo>
                    <a:pt x="127" y="0"/>
                    <a:pt x="127" y="0"/>
                    <a:pt x="127" y="0"/>
                  </a:cubicBezTo>
                  <a:cubicBezTo>
                    <a:pt x="132" y="0"/>
                    <a:pt x="136" y="4"/>
                    <a:pt x="136" y="9"/>
                  </a:cubicBezTo>
                  <a:lnTo>
                    <a:pt x="136" y="190"/>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6" name="Freeform 47">
              <a:extLst>
                <a:ext uri="{FF2B5EF4-FFF2-40B4-BE49-F238E27FC236}">
                  <a16:creationId xmlns:a16="http://schemas.microsoft.com/office/drawing/2014/main" id="{5434B70D-8485-4678-9AD1-42A2C547B153}"/>
                </a:ext>
              </a:extLst>
            </p:cNvPr>
            <p:cNvSpPr>
              <a:spLocks/>
            </p:cNvSpPr>
            <p:nvPr/>
          </p:nvSpPr>
          <p:spPr bwMode="auto">
            <a:xfrm>
              <a:off x="2537354" y="6476470"/>
              <a:ext cx="544513" cy="171450"/>
            </a:xfrm>
            <a:custGeom>
              <a:avLst/>
              <a:gdLst>
                <a:gd name="T0" fmla="*/ 0 w 101"/>
                <a:gd name="T1" fmla="*/ 23 h 32"/>
                <a:gd name="T2" fmla="*/ 9 w 101"/>
                <a:gd name="T3" fmla="*/ 32 h 32"/>
                <a:gd name="T4" fmla="*/ 91 w 101"/>
                <a:gd name="T5" fmla="*/ 32 h 32"/>
                <a:gd name="T6" fmla="*/ 101 w 101"/>
                <a:gd name="T7" fmla="*/ 23 h 32"/>
                <a:gd name="T8" fmla="*/ 101 w 101"/>
                <a:gd name="T9" fmla="*/ 9 h 32"/>
                <a:gd name="T10" fmla="*/ 91 w 101"/>
                <a:gd name="T11" fmla="*/ 0 h 32"/>
                <a:gd name="T12" fmla="*/ 9 w 101"/>
                <a:gd name="T13" fmla="*/ 0 h 32"/>
                <a:gd name="T14" fmla="*/ 0 w 101"/>
                <a:gd name="T15" fmla="*/ 9 h 32"/>
                <a:gd name="T16" fmla="*/ 0 w 101"/>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2">
                  <a:moveTo>
                    <a:pt x="0" y="23"/>
                  </a:moveTo>
                  <a:cubicBezTo>
                    <a:pt x="0" y="28"/>
                    <a:pt x="4" y="32"/>
                    <a:pt x="9" y="32"/>
                  </a:cubicBezTo>
                  <a:cubicBezTo>
                    <a:pt x="91" y="32"/>
                    <a:pt x="91" y="32"/>
                    <a:pt x="91" y="32"/>
                  </a:cubicBezTo>
                  <a:cubicBezTo>
                    <a:pt x="97" y="32"/>
                    <a:pt x="101" y="28"/>
                    <a:pt x="101" y="23"/>
                  </a:cubicBezTo>
                  <a:cubicBezTo>
                    <a:pt x="101" y="9"/>
                    <a:pt x="101" y="9"/>
                    <a:pt x="101" y="9"/>
                  </a:cubicBezTo>
                  <a:cubicBezTo>
                    <a:pt x="101" y="4"/>
                    <a:pt x="97" y="0"/>
                    <a:pt x="91" y="0"/>
                  </a:cubicBezTo>
                  <a:cubicBezTo>
                    <a:pt x="9" y="0"/>
                    <a:pt x="9" y="0"/>
                    <a:pt x="9" y="0"/>
                  </a:cubicBezTo>
                  <a:cubicBezTo>
                    <a:pt x="4" y="0"/>
                    <a:pt x="0" y="4"/>
                    <a:pt x="0" y="9"/>
                  </a:cubicBezTo>
                  <a:lnTo>
                    <a:pt x="0" y="23"/>
                  </a:lnTo>
                  <a:close/>
                </a:path>
              </a:pathLst>
            </a:cu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7" name="Freeform 66">
              <a:extLst>
                <a:ext uri="{FF2B5EF4-FFF2-40B4-BE49-F238E27FC236}">
                  <a16:creationId xmlns:a16="http://schemas.microsoft.com/office/drawing/2014/main" id="{8016821B-A8C6-49A0-A425-14D2C97B3F8B}"/>
                </a:ext>
              </a:extLst>
            </p:cNvPr>
            <p:cNvSpPr>
              <a:spLocks/>
            </p:cNvSpPr>
            <p:nvPr/>
          </p:nvSpPr>
          <p:spPr bwMode="auto">
            <a:xfrm>
              <a:off x="2440516" y="6749520"/>
              <a:ext cx="731838" cy="234950"/>
            </a:xfrm>
            <a:custGeom>
              <a:avLst/>
              <a:gdLst>
                <a:gd name="T0" fmla="*/ 0 w 136"/>
                <a:gd name="T1" fmla="*/ 34 h 44"/>
                <a:gd name="T2" fmla="*/ 10 w 136"/>
                <a:gd name="T3" fmla="*/ 44 h 44"/>
                <a:gd name="T4" fmla="*/ 127 w 136"/>
                <a:gd name="T5" fmla="*/ 44 h 44"/>
                <a:gd name="T6" fmla="*/ 136 w 136"/>
                <a:gd name="T7" fmla="*/ 34 h 44"/>
                <a:gd name="T8" fmla="*/ 136 w 136"/>
                <a:gd name="T9" fmla="*/ 10 h 44"/>
                <a:gd name="T10" fmla="*/ 127 w 136"/>
                <a:gd name="T11" fmla="*/ 0 h 44"/>
                <a:gd name="T12" fmla="*/ 10 w 136"/>
                <a:gd name="T13" fmla="*/ 0 h 44"/>
                <a:gd name="T14" fmla="*/ 0 w 136"/>
                <a:gd name="T15" fmla="*/ 10 h 44"/>
                <a:gd name="T16" fmla="*/ 0 w 136"/>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44">
                  <a:moveTo>
                    <a:pt x="0" y="34"/>
                  </a:moveTo>
                  <a:cubicBezTo>
                    <a:pt x="0" y="39"/>
                    <a:pt x="4" y="44"/>
                    <a:pt x="10" y="44"/>
                  </a:cubicBezTo>
                  <a:cubicBezTo>
                    <a:pt x="127" y="44"/>
                    <a:pt x="127" y="44"/>
                    <a:pt x="127" y="44"/>
                  </a:cubicBezTo>
                  <a:cubicBezTo>
                    <a:pt x="132" y="44"/>
                    <a:pt x="136" y="39"/>
                    <a:pt x="136" y="34"/>
                  </a:cubicBezTo>
                  <a:cubicBezTo>
                    <a:pt x="136" y="10"/>
                    <a:pt x="136" y="10"/>
                    <a:pt x="136" y="10"/>
                  </a:cubicBezTo>
                  <a:cubicBezTo>
                    <a:pt x="136" y="4"/>
                    <a:pt x="132" y="0"/>
                    <a:pt x="127" y="0"/>
                  </a:cubicBezTo>
                  <a:cubicBezTo>
                    <a:pt x="10" y="0"/>
                    <a:pt x="10" y="0"/>
                    <a:pt x="10" y="0"/>
                  </a:cubicBezTo>
                  <a:cubicBezTo>
                    <a:pt x="4" y="0"/>
                    <a:pt x="0" y="4"/>
                    <a:pt x="0" y="10"/>
                  </a:cubicBezTo>
                  <a:lnTo>
                    <a:pt x="0" y="34"/>
                  </a:lnTo>
                  <a:close/>
                </a:path>
              </a:pathLst>
            </a:custGeom>
            <a:solidFill>
              <a:srgbClr val="737373"/>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8" name="Freeform 68">
              <a:extLst>
                <a:ext uri="{FF2B5EF4-FFF2-40B4-BE49-F238E27FC236}">
                  <a16:creationId xmlns:a16="http://schemas.microsoft.com/office/drawing/2014/main" id="{93F8D0BE-9E1C-40C3-9700-861E1635D8F9}"/>
                </a:ext>
              </a:extLst>
            </p:cNvPr>
            <p:cNvSpPr>
              <a:spLocks/>
            </p:cNvSpPr>
            <p:nvPr/>
          </p:nvSpPr>
          <p:spPr bwMode="auto">
            <a:xfrm>
              <a:off x="2704041" y="7006695"/>
              <a:ext cx="468313" cy="384175"/>
            </a:xfrm>
            <a:custGeom>
              <a:avLst/>
              <a:gdLst>
                <a:gd name="T0" fmla="*/ 33 w 87"/>
                <a:gd name="T1" fmla="*/ 72 h 72"/>
                <a:gd name="T2" fmla="*/ 79 w 87"/>
                <a:gd name="T3" fmla="*/ 72 h 72"/>
                <a:gd name="T4" fmla="*/ 87 w 87"/>
                <a:gd name="T5" fmla="*/ 64 h 72"/>
                <a:gd name="T6" fmla="*/ 87 w 87"/>
                <a:gd name="T7" fmla="*/ 8 h 72"/>
                <a:gd name="T8" fmla="*/ 79 w 87"/>
                <a:gd name="T9" fmla="*/ 0 h 72"/>
                <a:gd name="T10" fmla="*/ 33 w 87"/>
                <a:gd name="T11" fmla="*/ 0 h 72"/>
                <a:gd name="T12" fmla="*/ 0 w 87"/>
                <a:gd name="T13" fmla="*/ 33 h 72"/>
                <a:gd name="T14" fmla="*/ 0 w 87"/>
                <a:gd name="T15" fmla="*/ 39 h 72"/>
                <a:gd name="T16" fmla="*/ 33 w 87"/>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2">
                  <a:moveTo>
                    <a:pt x="33" y="72"/>
                  </a:moveTo>
                  <a:cubicBezTo>
                    <a:pt x="79" y="72"/>
                    <a:pt x="79" y="72"/>
                    <a:pt x="79" y="72"/>
                  </a:cubicBezTo>
                  <a:cubicBezTo>
                    <a:pt x="84" y="72"/>
                    <a:pt x="87" y="68"/>
                    <a:pt x="87" y="64"/>
                  </a:cubicBezTo>
                  <a:cubicBezTo>
                    <a:pt x="87" y="8"/>
                    <a:pt x="87" y="8"/>
                    <a:pt x="87" y="8"/>
                  </a:cubicBezTo>
                  <a:cubicBezTo>
                    <a:pt x="87" y="3"/>
                    <a:pt x="84" y="0"/>
                    <a:pt x="79" y="0"/>
                  </a:cubicBezTo>
                  <a:cubicBezTo>
                    <a:pt x="33" y="0"/>
                    <a:pt x="33" y="0"/>
                    <a:pt x="33" y="0"/>
                  </a:cubicBezTo>
                  <a:cubicBezTo>
                    <a:pt x="15" y="0"/>
                    <a:pt x="0" y="14"/>
                    <a:pt x="0" y="33"/>
                  </a:cubicBezTo>
                  <a:cubicBezTo>
                    <a:pt x="0" y="39"/>
                    <a:pt x="0" y="39"/>
                    <a:pt x="0" y="39"/>
                  </a:cubicBezTo>
                  <a:cubicBezTo>
                    <a:pt x="0" y="57"/>
                    <a:pt x="15" y="72"/>
                    <a:pt x="33" y="72"/>
                  </a:cubicBezTo>
                  <a:close/>
                </a:path>
              </a:pathLst>
            </a:custGeom>
            <a:solidFill>
              <a:srgbClr val="737373"/>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9" name="Freeform 69">
              <a:extLst>
                <a:ext uri="{FF2B5EF4-FFF2-40B4-BE49-F238E27FC236}">
                  <a16:creationId xmlns:a16="http://schemas.microsoft.com/office/drawing/2014/main" id="{5FF5B25A-16DB-4BAD-9AD0-4A3308959F4A}"/>
                </a:ext>
              </a:extLst>
            </p:cNvPr>
            <p:cNvSpPr>
              <a:spLocks/>
            </p:cNvSpPr>
            <p:nvPr/>
          </p:nvSpPr>
          <p:spPr bwMode="auto">
            <a:xfrm>
              <a:off x="3054879" y="7171795"/>
              <a:ext cx="58738" cy="58738"/>
            </a:xfrm>
            <a:custGeom>
              <a:avLst/>
              <a:gdLst>
                <a:gd name="T0" fmla="*/ 8 w 11"/>
                <a:gd name="T1" fmla="*/ 0 h 11"/>
                <a:gd name="T2" fmla="*/ 5 w 11"/>
                <a:gd name="T3" fmla="*/ 0 h 11"/>
                <a:gd name="T4" fmla="*/ 5 w 11"/>
                <a:gd name="T5" fmla="*/ 0 h 11"/>
                <a:gd name="T6" fmla="*/ 0 w 11"/>
                <a:gd name="T7" fmla="*/ 6 h 11"/>
                <a:gd name="T8" fmla="*/ 0 w 11"/>
                <a:gd name="T9" fmla="*/ 8 h 11"/>
                <a:gd name="T10" fmla="*/ 5 w 11"/>
                <a:gd name="T11" fmla="*/ 11 h 11"/>
                <a:gd name="T12" fmla="*/ 5 w 11"/>
                <a:gd name="T13" fmla="*/ 11 h 11"/>
                <a:gd name="T14" fmla="*/ 8 w 11"/>
                <a:gd name="T15" fmla="*/ 11 h 11"/>
                <a:gd name="T16" fmla="*/ 10 w 11"/>
                <a:gd name="T17" fmla="*/ 8 h 11"/>
                <a:gd name="T18" fmla="*/ 11 w 11"/>
                <a:gd name="T19" fmla="*/ 6 h 11"/>
                <a:gd name="T20" fmla="*/ 8 w 1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8" y="0"/>
                  </a:moveTo>
                  <a:cubicBezTo>
                    <a:pt x="5" y="0"/>
                    <a:pt x="5" y="0"/>
                    <a:pt x="5" y="0"/>
                  </a:cubicBezTo>
                  <a:cubicBezTo>
                    <a:pt x="5" y="0"/>
                    <a:pt x="5" y="0"/>
                    <a:pt x="5" y="0"/>
                  </a:cubicBezTo>
                  <a:cubicBezTo>
                    <a:pt x="2" y="0"/>
                    <a:pt x="0" y="2"/>
                    <a:pt x="0" y="6"/>
                  </a:cubicBezTo>
                  <a:cubicBezTo>
                    <a:pt x="0" y="6"/>
                    <a:pt x="0" y="7"/>
                    <a:pt x="0" y="8"/>
                  </a:cubicBezTo>
                  <a:cubicBezTo>
                    <a:pt x="1" y="10"/>
                    <a:pt x="3" y="11"/>
                    <a:pt x="5" y="11"/>
                  </a:cubicBezTo>
                  <a:cubicBezTo>
                    <a:pt x="5" y="11"/>
                    <a:pt x="5" y="11"/>
                    <a:pt x="5" y="11"/>
                  </a:cubicBezTo>
                  <a:cubicBezTo>
                    <a:pt x="8" y="11"/>
                    <a:pt x="8" y="11"/>
                    <a:pt x="8" y="11"/>
                  </a:cubicBezTo>
                  <a:cubicBezTo>
                    <a:pt x="8" y="11"/>
                    <a:pt x="10" y="9"/>
                    <a:pt x="10" y="8"/>
                  </a:cubicBezTo>
                  <a:cubicBezTo>
                    <a:pt x="11" y="7"/>
                    <a:pt x="11" y="6"/>
                    <a:pt x="11" y="6"/>
                  </a:cubicBezTo>
                  <a:cubicBezTo>
                    <a:pt x="11" y="3"/>
                    <a:pt x="8" y="0"/>
                    <a:pt x="8" y="0"/>
                  </a:cubicBez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0" name="Freeform 70">
              <a:extLst>
                <a:ext uri="{FF2B5EF4-FFF2-40B4-BE49-F238E27FC236}">
                  <a16:creationId xmlns:a16="http://schemas.microsoft.com/office/drawing/2014/main" id="{39F8053D-456B-4939-9B1E-EF371BE1691A}"/>
                </a:ext>
              </a:extLst>
            </p:cNvPr>
            <p:cNvSpPr>
              <a:spLocks/>
            </p:cNvSpPr>
            <p:nvPr/>
          </p:nvSpPr>
          <p:spPr bwMode="auto">
            <a:xfrm>
              <a:off x="3054879" y="7214658"/>
              <a:ext cx="53975" cy="15875"/>
            </a:xfrm>
            <a:custGeom>
              <a:avLst/>
              <a:gdLst>
                <a:gd name="T0" fmla="*/ 0 w 10"/>
                <a:gd name="T1" fmla="*/ 0 h 3"/>
                <a:gd name="T2" fmla="*/ 5 w 10"/>
                <a:gd name="T3" fmla="*/ 3 h 3"/>
                <a:gd name="T4" fmla="*/ 5 w 10"/>
                <a:gd name="T5" fmla="*/ 3 h 3"/>
                <a:gd name="T6" fmla="*/ 8 w 10"/>
                <a:gd name="T7" fmla="*/ 3 h 3"/>
                <a:gd name="T8" fmla="*/ 10 w 10"/>
                <a:gd name="T9" fmla="*/ 0 h 3"/>
                <a:gd name="T10" fmla="*/ 0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0" y="0"/>
                  </a:moveTo>
                  <a:cubicBezTo>
                    <a:pt x="1" y="2"/>
                    <a:pt x="3" y="3"/>
                    <a:pt x="5" y="3"/>
                  </a:cubicBezTo>
                  <a:cubicBezTo>
                    <a:pt x="5" y="3"/>
                    <a:pt x="5" y="3"/>
                    <a:pt x="5" y="3"/>
                  </a:cubicBezTo>
                  <a:cubicBezTo>
                    <a:pt x="8" y="3"/>
                    <a:pt x="8" y="3"/>
                    <a:pt x="8" y="3"/>
                  </a:cubicBezTo>
                  <a:cubicBezTo>
                    <a:pt x="8" y="3"/>
                    <a:pt x="10" y="1"/>
                    <a:pt x="10" y="0"/>
                  </a:cubicBezTo>
                  <a:lnTo>
                    <a:pt x="0" y="0"/>
                  </a:lnTo>
                  <a:close/>
                </a:path>
              </a:pathLst>
            </a:cu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1" name="Oval 90">
              <a:extLst>
                <a:ext uri="{FF2B5EF4-FFF2-40B4-BE49-F238E27FC236}">
                  <a16:creationId xmlns:a16="http://schemas.microsoft.com/office/drawing/2014/main" id="{F6365E43-3B87-4DBB-93C2-1B37DBE3152D}"/>
                </a:ext>
              </a:extLst>
            </p:cNvPr>
            <p:cNvSpPr>
              <a:spLocks noChangeArrowheads="1"/>
            </p:cNvSpPr>
            <p:nvPr/>
          </p:nvSpPr>
          <p:spPr bwMode="auto">
            <a:xfrm>
              <a:off x="3081866" y="7167033"/>
              <a:ext cx="69850" cy="69850"/>
            </a:xfrm>
            <a:prstGeom prst="ellipse">
              <a:avLst/>
            </a:prstGeom>
            <a:solidFill>
              <a:srgbClr val="6E7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2" name="Oval 91">
              <a:extLst>
                <a:ext uri="{FF2B5EF4-FFF2-40B4-BE49-F238E27FC236}">
                  <a16:creationId xmlns:a16="http://schemas.microsoft.com/office/drawing/2014/main" id="{3900CEC1-C8F1-4520-9CDC-F8B71EEFFE41}"/>
                </a:ext>
              </a:extLst>
            </p:cNvPr>
            <p:cNvSpPr>
              <a:spLocks noChangeArrowheads="1"/>
            </p:cNvSpPr>
            <p:nvPr/>
          </p:nvSpPr>
          <p:spPr bwMode="auto">
            <a:xfrm>
              <a:off x="3081866" y="7167033"/>
              <a:ext cx="69850" cy="69850"/>
            </a:xfrm>
            <a:prstGeom prst="ellipse">
              <a:avLst/>
            </a:prstGeom>
            <a:solidFill>
              <a:srgbClr val="FFFFFF">
                <a:lumMod val="8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3" name="Oval 92">
              <a:extLst>
                <a:ext uri="{FF2B5EF4-FFF2-40B4-BE49-F238E27FC236}">
                  <a16:creationId xmlns:a16="http://schemas.microsoft.com/office/drawing/2014/main" id="{53466D90-5D03-4D3D-B16D-A40D521166AE}"/>
                </a:ext>
              </a:extLst>
            </p:cNvPr>
            <p:cNvSpPr>
              <a:spLocks noChangeArrowheads="1"/>
            </p:cNvSpPr>
            <p:nvPr/>
          </p:nvSpPr>
          <p:spPr bwMode="auto">
            <a:xfrm>
              <a:off x="3097741" y="7178145"/>
              <a:ext cx="42863" cy="47625"/>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4" name="Oval 93">
              <a:extLst>
                <a:ext uri="{FF2B5EF4-FFF2-40B4-BE49-F238E27FC236}">
                  <a16:creationId xmlns:a16="http://schemas.microsoft.com/office/drawing/2014/main" id="{71BC6134-2549-45EB-958B-515965DBE27B}"/>
                </a:ext>
              </a:extLst>
            </p:cNvPr>
            <p:cNvSpPr>
              <a:spLocks noChangeArrowheads="1"/>
            </p:cNvSpPr>
            <p:nvPr/>
          </p:nvSpPr>
          <p:spPr bwMode="auto">
            <a:xfrm>
              <a:off x="3097741" y="7178145"/>
              <a:ext cx="42863" cy="47625"/>
            </a:xfrm>
            <a:prstGeom prst="ellipse">
              <a:avLst/>
            </a:pr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5" name="Oval 94">
              <a:extLst>
                <a:ext uri="{FF2B5EF4-FFF2-40B4-BE49-F238E27FC236}">
                  <a16:creationId xmlns:a16="http://schemas.microsoft.com/office/drawing/2014/main" id="{02DCDB9C-409B-4002-BF19-32676D27973B}"/>
                </a:ext>
              </a:extLst>
            </p:cNvPr>
            <p:cNvSpPr>
              <a:spLocks noChangeArrowheads="1"/>
            </p:cNvSpPr>
            <p:nvPr/>
          </p:nvSpPr>
          <p:spPr bwMode="auto">
            <a:xfrm>
              <a:off x="2523701" y="5540005"/>
              <a:ext cx="46014" cy="45719"/>
            </a:xfrm>
            <a:prstGeom prst="ellipse">
              <a:avLst/>
            </a:pr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6" name="Oval 95">
              <a:extLst>
                <a:ext uri="{FF2B5EF4-FFF2-40B4-BE49-F238E27FC236}">
                  <a16:creationId xmlns:a16="http://schemas.microsoft.com/office/drawing/2014/main" id="{A684B398-7F42-48C4-A1F9-53D4C2BCE6D3}"/>
                </a:ext>
              </a:extLst>
            </p:cNvPr>
            <p:cNvSpPr>
              <a:spLocks noChangeArrowheads="1"/>
            </p:cNvSpPr>
            <p:nvPr/>
          </p:nvSpPr>
          <p:spPr bwMode="auto">
            <a:xfrm>
              <a:off x="3004714" y="5540005"/>
              <a:ext cx="46014" cy="45719"/>
            </a:xfrm>
            <a:prstGeom prst="ellipse">
              <a:avLst/>
            </a:pr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97" name="Group 96">
            <a:extLst>
              <a:ext uri="{FF2B5EF4-FFF2-40B4-BE49-F238E27FC236}">
                <a16:creationId xmlns:a16="http://schemas.microsoft.com/office/drawing/2014/main" id="{DAAFE75F-61C1-4FFF-97A5-648C80FD04E5}"/>
              </a:ext>
            </a:extLst>
          </p:cNvPr>
          <p:cNvGrpSpPr/>
          <p:nvPr/>
        </p:nvGrpSpPr>
        <p:grpSpPr>
          <a:xfrm>
            <a:off x="8809204" y="5308346"/>
            <a:ext cx="915999" cy="1343154"/>
            <a:chOff x="7742925" y="9595076"/>
            <a:chExt cx="1012680" cy="1484919"/>
          </a:xfrm>
        </p:grpSpPr>
        <p:grpSp>
          <p:nvGrpSpPr>
            <p:cNvPr id="98" name="Group 97">
              <a:extLst>
                <a:ext uri="{FF2B5EF4-FFF2-40B4-BE49-F238E27FC236}">
                  <a16:creationId xmlns:a16="http://schemas.microsoft.com/office/drawing/2014/main" id="{AF395C52-41A6-4D7C-B731-EEE19D821014}"/>
                </a:ext>
              </a:extLst>
            </p:cNvPr>
            <p:cNvGrpSpPr/>
            <p:nvPr/>
          </p:nvGrpSpPr>
          <p:grpSpPr>
            <a:xfrm flipH="1">
              <a:off x="7742925" y="9595076"/>
              <a:ext cx="847596" cy="1484910"/>
              <a:chOff x="6049963" y="5249863"/>
              <a:chExt cx="415925" cy="728663"/>
            </a:xfrm>
          </p:grpSpPr>
          <p:sp>
            <p:nvSpPr>
              <p:cNvPr id="108" name="Rectangle 107">
                <a:extLst>
                  <a:ext uri="{FF2B5EF4-FFF2-40B4-BE49-F238E27FC236}">
                    <a16:creationId xmlns:a16="http://schemas.microsoft.com/office/drawing/2014/main" id="{08628C65-14DC-4DA5-AB64-881CD278E3FC}"/>
                  </a:ext>
                </a:extLst>
              </p:cNvPr>
              <p:cNvSpPr>
                <a:spLocks noChangeArrowheads="1"/>
              </p:cNvSpPr>
              <p:nvPr/>
            </p:nvSpPr>
            <p:spPr bwMode="auto">
              <a:xfrm>
                <a:off x="6049963" y="5746750"/>
                <a:ext cx="292100" cy="231775"/>
              </a:xfrm>
              <a:prstGeom prst="rect">
                <a:avLst/>
              </a:prstGeom>
              <a:solidFill>
                <a:srgbClr val="0078D7">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9" name="Freeform 383">
                <a:extLst>
                  <a:ext uri="{FF2B5EF4-FFF2-40B4-BE49-F238E27FC236}">
                    <a16:creationId xmlns:a16="http://schemas.microsoft.com/office/drawing/2014/main" id="{8CA94328-AFA0-4C40-9B10-0B9BF7DCC45B}"/>
                  </a:ext>
                </a:extLst>
              </p:cNvPr>
              <p:cNvSpPr>
                <a:spLocks/>
              </p:cNvSpPr>
              <p:nvPr/>
            </p:nvSpPr>
            <p:spPr bwMode="auto">
              <a:xfrm>
                <a:off x="6216650" y="5326063"/>
                <a:ext cx="249238" cy="652463"/>
              </a:xfrm>
              <a:custGeom>
                <a:avLst/>
                <a:gdLst>
                  <a:gd name="T0" fmla="*/ 0 w 157"/>
                  <a:gd name="T1" fmla="*/ 0 h 411"/>
                  <a:gd name="T2" fmla="*/ 157 w 157"/>
                  <a:gd name="T3" fmla="*/ 0 h 411"/>
                  <a:gd name="T4" fmla="*/ 157 w 157"/>
                  <a:gd name="T5" fmla="*/ 411 h 411"/>
                  <a:gd name="T6" fmla="*/ 0 w 157"/>
                  <a:gd name="T7" fmla="*/ 411 h 411"/>
                  <a:gd name="T8" fmla="*/ 0 w 157"/>
                  <a:gd name="T9" fmla="*/ 268 h 411"/>
                  <a:gd name="T10" fmla="*/ 0 w 157"/>
                  <a:gd name="T11" fmla="*/ 0 h 411"/>
                </a:gdLst>
                <a:ahLst/>
                <a:cxnLst>
                  <a:cxn ang="0">
                    <a:pos x="T0" y="T1"/>
                  </a:cxn>
                  <a:cxn ang="0">
                    <a:pos x="T2" y="T3"/>
                  </a:cxn>
                  <a:cxn ang="0">
                    <a:pos x="T4" y="T5"/>
                  </a:cxn>
                  <a:cxn ang="0">
                    <a:pos x="T6" y="T7"/>
                  </a:cxn>
                  <a:cxn ang="0">
                    <a:pos x="T8" y="T9"/>
                  </a:cxn>
                  <a:cxn ang="0">
                    <a:pos x="T10" y="T11"/>
                  </a:cxn>
                </a:cxnLst>
                <a:rect l="0" t="0" r="r" b="b"/>
                <a:pathLst>
                  <a:path w="157" h="411">
                    <a:moveTo>
                      <a:pt x="0" y="0"/>
                    </a:moveTo>
                    <a:lnTo>
                      <a:pt x="157" y="0"/>
                    </a:lnTo>
                    <a:lnTo>
                      <a:pt x="157" y="411"/>
                    </a:lnTo>
                    <a:lnTo>
                      <a:pt x="0" y="411"/>
                    </a:lnTo>
                    <a:lnTo>
                      <a:pt x="0" y="268"/>
                    </a:lnTo>
                    <a:lnTo>
                      <a:pt x="0" y="0"/>
                    </a:lnTo>
                    <a:close/>
                  </a:path>
                </a:pathLst>
              </a:custGeom>
              <a:solidFill>
                <a:srgbClr val="0078D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0" name="Rectangle 109">
                <a:extLst>
                  <a:ext uri="{FF2B5EF4-FFF2-40B4-BE49-F238E27FC236}">
                    <a16:creationId xmlns:a16="http://schemas.microsoft.com/office/drawing/2014/main" id="{BFB5AE66-6EC4-4E94-8428-3CD9C4A5C1E2}"/>
                  </a:ext>
                </a:extLst>
              </p:cNvPr>
              <p:cNvSpPr>
                <a:spLocks noChangeArrowheads="1"/>
              </p:cNvSpPr>
              <p:nvPr/>
            </p:nvSpPr>
            <p:spPr bwMode="auto">
              <a:xfrm>
                <a:off x="6302375" y="5375275"/>
                <a:ext cx="25400" cy="444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1" name="Rectangle 110">
                <a:extLst>
                  <a:ext uri="{FF2B5EF4-FFF2-40B4-BE49-F238E27FC236}">
                    <a16:creationId xmlns:a16="http://schemas.microsoft.com/office/drawing/2014/main" id="{4858160B-4ECD-49B6-B54F-2F0CC354BCFE}"/>
                  </a:ext>
                </a:extLst>
              </p:cNvPr>
              <p:cNvSpPr>
                <a:spLocks noChangeArrowheads="1"/>
              </p:cNvSpPr>
              <p:nvPr/>
            </p:nvSpPr>
            <p:spPr bwMode="auto">
              <a:xfrm>
                <a:off x="6354763" y="5375275"/>
                <a:ext cx="25400" cy="4445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2" name="Rectangle 111">
                <a:extLst>
                  <a:ext uri="{FF2B5EF4-FFF2-40B4-BE49-F238E27FC236}">
                    <a16:creationId xmlns:a16="http://schemas.microsoft.com/office/drawing/2014/main" id="{3409C188-6110-4D9C-A03D-BF5885AD32E2}"/>
                  </a:ext>
                </a:extLst>
              </p:cNvPr>
              <p:cNvSpPr>
                <a:spLocks noChangeArrowheads="1"/>
              </p:cNvSpPr>
              <p:nvPr/>
            </p:nvSpPr>
            <p:spPr bwMode="auto">
              <a:xfrm>
                <a:off x="6354763" y="5443538"/>
                <a:ext cx="25400" cy="4445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3" name="Rectangle 112">
                <a:extLst>
                  <a:ext uri="{FF2B5EF4-FFF2-40B4-BE49-F238E27FC236}">
                    <a16:creationId xmlns:a16="http://schemas.microsoft.com/office/drawing/2014/main" id="{2568CF2D-AADA-46A2-8855-2DD63C7AA8D9}"/>
                  </a:ext>
                </a:extLst>
              </p:cNvPr>
              <p:cNvSpPr>
                <a:spLocks noChangeArrowheads="1"/>
              </p:cNvSpPr>
              <p:nvPr/>
            </p:nvSpPr>
            <p:spPr bwMode="auto">
              <a:xfrm>
                <a:off x="6248400" y="5513388"/>
                <a:ext cx="26988" cy="4445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4" name="Rectangle 113">
                <a:extLst>
                  <a:ext uri="{FF2B5EF4-FFF2-40B4-BE49-F238E27FC236}">
                    <a16:creationId xmlns:a16="http://schemas.microsoft.com/office/drawing/2014/main" id="{BA8F55A2-1A63-40A0-AE86-54D018E40C96}"/>
                  </a:ext>
                </a:extLst>
              </p:cNvPr>
              <p:cNvSpPr>
                <a:spLocks noChangeArrowheads="1"/>
              </p:cNvSpPr>
              <p:nvPr/>
            </p:nvSpPr>
            <p:spPr bwMode="auto">
              <a:xfrm>
                <a:off x="6302375" y="5581650"/>
                <a:ext cx="25400" cy="4921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5" name="Rectangle 114">
                <a:extLst>
                  <a:ext uri="{FF2B5EF4-FFF2-40B4-BE49-F238E27FC236}">
                    <a16:creationId xmlns:a16="http://schemas.microsoft.com/office/drawing/2014/main" id="{8914E54F-DD00-411A-9ED4-1C50D15E4BF1}"/>
                  </a:ext>
                </a:extLst>
              </p:cNvPr>
              <p:cNvSpPr>
                <a:spLocks noChangeArrowheads="1"/>
              </p:cNvSpPr>
              <p:nvPr/>
            </p:nvSpPr>
            <p:spPr bwMode="auto">
              <a:xfrm>
                <a:off x="6354763" y="5581650"/>
                <a:ext cx="25400" cy="4921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6" name="Rectangle 115">
                <a:extLst>
                  <a:ext uri="{FF2B5EF4-FFF2-40B4-BE49-F238E27FC236}">
                    <a16:creationId xmlns:a16="http://schemas.microsoft.com/office/drawing/2014/main" id="{A604857F-0C8C-4B83-83A7-5502DFD43126}"/>
                  </a:ext>
                </a:extLst>
              </p:cNvPr>
              <p:cNvSpPr>
                <a:spLocks noChangeArrowheads="1"/>
              </p:cNvSpPr>
              <p:nvPr/>
            </p:nvSpPr>
            <p:spPr bwMode="auto">
              <a:xfrm>
                <a:off x="6354763" y="5651500"/>
                <a:ext cx="25400" cy="4762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7" name="Rectangle 116">
                <a:extLst>
                  <a:ext uri="{FF2B5EF4-FFF2-40B4-BE49-F238E27FC236}">
                    <a16:creationId xmlns:a16="http://schemas.microsoft.com/office/drawing/2014/main" id="{081632CD-F3FF-4387-B6D9-89A878E90861}"/>
                  </a:ext>
                </a:extLst>
              </p:cNvPr>
              <p:cNvSpPr>
                <a:spLocks noChangeArrowheads="1"/>
              </p:cNvSpPr>
              <p:nvPr/>
            </p:nvSpPr>
            <p:spPr bwMode="auto">
              <a:xfrm>
                <a:off x="6410325" y="5651500"/>
                <a:ext cx="23813" cy="4762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8" name="Rectangle 117">
                <a:extLst>
                  <a:ext uri="{FF2B5EF4-FFF2-40B4-BE49-F238E27FC236}">
                    <a16:creationId xmlns:a16="http://schemas.microsoft.com/office/drawing/2014/main" id="{AFC621F6-5FA7-43C3-8E81-78BE316718B0}"/>
                  </a:ext>
                </a:extLst>
              </p:cNvPr>
              <p:cNvSpPr>
                <a:spLocks noChangeArrowheads="1"/>
              </p:cNvSpPr>
              <p:nvPr/>
            </p:nvSpPr>
            <p:spPr bwMode="auto">
              <a:xfrm>
                <a:off x="6248400" y="5719763"/>
                <a:ext cx="26988" cy="4762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9" name="Rectangle 118">
                <a:extLst>
                  <a:ext uri="{FF2B5EF4-FFF2-40B4-BE49-F238E27FC236}">
                    <a16:creationId xmlns:a16="http://schemas.microsoft.com/office/drawing/2014/main" id="{DED063AA-BC54-418B-88DA-0C8D7D812167}"/>
                  </a:ext>
                </a:extLst>
              </p:cNvPr>
              <p:cNvSpPr>
                <a:spLocks noChangeArrowheads="1"/>
              </p:cNvSpPr>
              <p:nvPr/>
            </p:nvSpPr>
            <p:spPr bwMode="auto">
              <a:xfrm>
                <a:off x="6302375" y="5719763"/>
                <a:ext cx="25400" cy="4762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0" name="Rectangle 119">
                <a:extLst>
                  <a:ext uri="{FF2B5EF4-FFF2-40B4-BE49-F238E27FC236}">
                    <a16:creationId xmlns:a16="http://schemas.microsoft.com/office/drawing/2014/main" id="{2DF98CD6-C915-4B5F-8BA6-941C511028E9}"/>
                  </a:ext>
                </a:extLst>
              </p:cNvPr>
              <p:cNvSpPr>
                <a:spLocks noChangeArrowheads="1"/>
              </p:cNvSpPr>
              <p:nvPr/>
            </p:nvSpPr>
            <p:spPr bwMode="auto">
              <a:xfrm>
                <a:off x="6067425" y="5792788"/>
                <a:ext cx="23813" cy="44450"/>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1" name="Rectangle 120">
                <a:extLst>
                  <a:ext uri="{FF2B5EF4-FFF2-40B4-BE49-F238E27FC236}">
                    <a16:creationId xmlns:a16="http://schemas.microsoft.com/office/drawing/2014/main" id="{3F6960B3-FB19-4861-B314-2A178D6985F7}"/>
                  </a:ext>
                </a:extLst>
              </p:cNvPr>
              <p:cNvSpPr>
                <a:spLocks noChangeArrowheads="1"/>
              </p:cNvSpPr>
              <p:nvPr/>
            </p:nvSpPr>
            <p:spPr bwMode="auto">
              <a:xfrm>
                <a:off x="6354763" y="5281613"/>
                <a:ext cx="79375" cy="44450"/>
              </a:xfrm>
              <a:prstGeom prst="rect">
                <a:avLst/>
              </a:prstGeom>
              <a:solidFill>
                <a:srgbClr val="0078D7">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2" name="Rectangle 121">
                <a:extLst>
                  <a:ext uri="{FF2B5EF4-FFF2-40B4-BE49-F238E27FC236}">
                    <a16:creationId xmlns:a16="http://schemas.microsoft.com/office/drawing/2014/main" id="{CFC177FA-C04F-406E-9CF3-522C008BBFE7}"/>
                  </a:ext>
                </a:extLst>
              </p:cNvPr>
              <p:cNvSpPr>
                <a:spLocks noChangeArrowheads="1"/>
              </p:cNvSpPr>
              <p:nvPr/>
            </p:nvSpPr>
            <p:spPr bwMode="auto">
              <a:xfrm>
                <a:off x="6275388" y="5249863"/>
                <a:ext cx="14288" cy="76200"/>
              </a:xfrm>
              <a:prstGeom prst="rect">
                <a:avLst/>
              </a:prstGeom>
              <a:solidFill>
                <a:srgbClr val="0078D7">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3" name="Rectangle 122">
                <a:extLst>
                  <a:ext uri="{FF2B5EF4-FFF2-40B4-BE49-F238E27FC236}">
                    <a16:creationId xmlns:a16="http://schemas.microsoft.com/office/drawing/2014/main" id="{5E53B754-498D-4608-831D-E64ED78B5A85}"/>
                  </a:ext>
                </a:extLst>
              </p:cNvPr>
              <p:cNvSpPr>
                <a:spLocks noChangeArrowheads="1"/>
              </p:cNvSpPr>
              <p:nvPr/>
            </p:nvSpPr>
            <p:spPr bwMode="auto">
              <a:xfrm>
                <a:off x="6354763" y="5719763"/>
                <a:ext cx="25400"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4" name="Rectangle 123">
                <a:extLst>
                  <a:ext uri="{FF2B5EF4-FFF2-40B4-BE49-F238E27FC236}">
                    <a16:creationId xmlns:a16="http://schemas.microsoft.com/office/drawing/2014/main" id="{9999C3BC-5393-4D77-A6C0-B59BFD0BB96D}"/>
                  </a:ext>
                </a:extLst>
              </p:cNvPr>
              <p:cNvSpPr>
                <a:spLocks noChangeArrowheads="1"/>
              </p:cNvSpPr>
              <p:nvPr/>
            </p:nvSpPr>
            <p:spPr bwMode="auto">
              <a:xfrm>
                <a:off x="6410325" y="5719763"/>
                <a:ext cx="23813"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5" name="Rectangle 124">
                <a:extLst>
                  <a:ext uri="{FF2B5EF4-FFF2-40B4-BE49-F238E27FC236}">
                    <a16:creationId xmlns:a16="http://schemas.microsoft.com/office/drawing/2014/main" id="{6AE29CFC-884C-446D-8516-F97633C038F3}"/>
                  </a:ext>
                </a:extLst>
              </p:cNvPr>
              <p:cNvSpPr>
                <a:spLocks noChangeArrowheads="1"/>
              </p:cNvSpPr>
              <p:nvPr/>
            </p:nvSpPr>
            <p:spPr bwMode="auto">
              <a:xfrm>
                <a:off x="6067425" y="5861051"/>
                <a:ext cx="23813"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99" name="Group 98">
              <a:extLst>
                <a:ext uri="{FF2B5EF4-FFF2-40B4-BE49-F238E27FC236}">
                  <a16:creationId xmlns:a16="http://schemas.microsoft.com/office/drawing/2014/main" id="{E4FD0B50-A37F-4CDF-A300-45544A97B395}"/>
                </a:ext>
              </a:extLst>
            </p:cNvPr>
            <p:cNvGrpSpPr/>
            <p:nvPr/>
          </p:nvGrpSpPr>
          <p:grpSpPr>
            <a:xfrm flipH="1">
              <a:off x="8361243" y="9975977"/>
              <a:ext cx="394362" cy="1104018"/>
              <a:chOff x="7518401" y="5304594"/>
              <a:chExt cx="241300" cy="675520"/>
            </a:xfrm>
          </p:grpSpPr>
          <p:sp>
            <p:nvSpPr>
              <p:cNvPr id="100" name="Rectangle 99">
                <a:extLst>
                  <a:ext uri="{FF2B5EF4-FFF2-40B4-BE49-F238E27FC236}">
                    <a16:creationId xmlns:a16="http://schemas.microsoft.com/office/drawing/2014/main" id="{B890C2F4-45A2-4386-9067-E7289E830F95}"/>
                  </a:ext>
                </a:extLst>
              </p:cNvPr>
              <p:cNvSpPr>
                <a:spLocks noChangeArrowheads="1"/>
              </p:cNvSpPr>
              <p:nvPr/>
            </p:nvSpPr>
            <p:spPr bwMode="auto">
              <a:xfrm>
                <a:off x="7518401" y="5373688"/>
                <a:ext cx="241300" cy="60642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1" name="Rectangle 100">
                <a:extLst>
                  <a:ext uri="{FF2B5EF4-FFF2-40B4-BE49-F238E27FC236}">
                    <a16:creationId xmlns:a16="http://schemas.microsoft.com/office/drawing/2014/main" id="{F03BD2B4-5E3E-4E44-A7C9-24DEB649AA7F}"/>
                  </a:ext>
                </a:extLst>
              </p:cNvPr>
              <p:cNvSpPr>
                <a:spLocks noChangeArrowheads="1"/>
              </p:cNvSpPr>
              <p:nvPr/>
            </p:nvSpPr>
            <p:spPr bwMode="auto">
              <a:xfrm>
                <a:off x="7550151" y="5304594"/>
                <a:ext cx="177800" cy="690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2" name="Rectangle 101">
                <a:extLst>
                  <a:ext uri="{FF2B5EF4-FFF2-40B4-BE49-F238E27FC236}">
                    <a16:creationId xmlns:a16="http://schemas.microsoft.com/office/drawing/2014/main" id="{37EABCB7-F165-4CD2-8F0E-B1C7C8A4A20D}"/>
                  </a:ext>
                </a:extLst>
              </p:cNvPr>
              <p:cNvSpPr>
                <a:spLocks noChangeArrowheads="1"/>
              </p:cNvSpPr>
              <p:nvPr/>
            </p:nvSpPr>
            <p:spPr bwMode="auto">
              <a:xfrm>
                <a:off x="7553326" y="5416551"/>
                <a:ext cx="25400" cy="5635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3" name="Rectangle 102">
                <a:extLst>
                  <a:ext uri="{FF2B5EF4-FFF2-40B4-BE49-F238E27FC236}">
                    <a16:creationId xmlns:a16="http://schemas.microsoft.com/office/drawing/2014/main" id="{ACCC50CA-A7EB-4E22-9CD3-262912889951}"/>
                  </a:ext>
                </a:extLst>
              </p:cNvPr>
              <p:cNvSpPr>
                <a:spLocks noChangeArrowheads="1"/>
              </p:cNvSpPr>
              <p:nvPr/>
            </p:nvSpPr>
            <p:spPr bwMode="auto">
              <a:xfrm>
                <a:off x="7602538" y="5416551"/>
                <a:ext cx="23813" cy="5635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4" name="Rectangle 103">
                <a:extLst>
                  <a:ext uri="{FF2B5EF4-FFF2-40B4-BE49-F238E27FC236}">
                    <a16:creationId xmlns:a16="http://schemas.microsoft.com/office/drawing/2014/main" id="{26EB53FC-B47B-4DC9-B049-3032C43642B7}"/>
                  </a:ext>
                </a:extLst>
              </p:cNvPr>
              <p:cNvSpPr>
                <a:spLocks noChangeArrowheads="1"/>
              </p:cNvSpPr>
              <p:nvPr/>
            </p:nvSpPr>
            <p:spPr bwMode="auto">
              <a:xfrm>
                <a:off x="7651751" y="5416551"/>
                <a:ext cx="23813" cy="5635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5" name="Rectangle 104">
                <a:extLst>
                  <a:ext uri="{FF2B5EF4-FFF2-40B4-BE49-F238E27FC236}">
                    <a16:creationId xmlns:a16="http://schemas.microsoft.com/office/drawing/2014/main" id="{13B9981B-B572-4CF7-A60B-74715F374E59}"/>
                  </a:ext>
                </a:extLst>
              </p:cNvPr>
              <p:cNvSpPr>
                <a:spLocks noChangeArrowheads="1"/>
              </p:cNvSpPr>
              <p:nvPr/>
            </p:nvSpPr>
            <p:spPr bwMode="auto">
              <a:xfrm>
                <a:off x="7699376" y="5416551"/>
                <a:ext cx="25400" cy="56356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6" name="Rectangle 105">
                <a:extLst>
                  <a:ext uri="{FF2B5EF4-FFF2-40B4-BE49-F238E27FC236}">
                    <a16:creationId xmlns:a16="http://schemas.microsoft.com/office/drawing/2014/main" id="{36CF58D3-A3F9-41F9-97FB-59005983E7DF}"/>
                  </a:ext>
                </a:extLst>
              </p:cNvPr>
              <p:cNvSpPr>
                <a:spLocks noChangeArrowheads="1"/>
              </p:cNvSpPr>
              <p:nvPr/>
            </p:nvSpPr>
            <p:spPr bwMode="auto">
              <a:xfrm>
                <a:off x="7550151" y="5304594"/>
                <a:ext cx="177800" cy="17463"/>
              </a:xfrm>
              <a:prstGeom prst="rect">
                <a:avLst/>
              </a:prstGeom>
              <a:solidFill>
                <a:srgbClr val="40CD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7" name="Rectangle 106">
                <a:extLst>
                  <a:ext uri="{FF2B5EF4-FFF2-40B4-BE49-F238E27FC236}">
                    <a16:creationId xmlns:a16="http://schemas.microsoft.com/office/drawing/2014/main" id="{50999464-DA73-4A1E-805B-E18E172B046F}"/>
                  </a:ext>
                </a:extLst>
              </p:cNvPr>
              <p:cNvSpPr>
                <a:spLocks noChangeArrowheads="1"/>
              </p:cNvSpPr>
              <p:nvPr/>
            </p:nvSpPr>
            <p:spPr bwMode="auto">
              <a:xfrm>
                <a:off x="7518401" y="5356226"/>
                <a:ext cx="241300" cy="17463"/>
              </a:xfrm>
              <a:prstGeom prst="rect">
                <a:avLst/>
              </a:prstGeom>
              <a:solidFill>
                <a:srgbClr val="40CD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grpSp>
        <p:nvGrpSpPr>
          <p:cNvPr id="126" name="Group 125">
            <a:extLst>
              <a:ext uri="{FF2B5EF4-FFF2-40B4-BE49-F238E27FC236}">
                <a16:creationId xmlns:a16="http://schemas.microsoft.com/office/drawing/2014/main" id="{A964E766-B76B-45F0-B569-03AC4CC3921B}"/>
              </a:ext>
            </a:extLst>
          </p:cNvPr>
          <p:cNvGrpSpPr/>
          <p:nvPr/>
        </p:nvGrpSpPr>
        <p:grpSpPr>
          <a:xfrm>
            <a:off x="5834911" y="1219257"/>
            <a:ext cx="664756" cy="290512"/>
            <a:chOff x="6934945" y="1531801"/>
            <a:chExt cx="651780" cy="284842"/>
          </a:xfrm>
        </p:grpSpPr>
        <p:grpSp>
          <p:nvGrpSpPr>
            <p:cNvPr id="127" name="Group 126">
              <a:extLst>
                <a:ext uri="{FF2B5EF4-FFF2-40B4-BE49-F238E27FC236}">
                  <a16:creationId xmlns:a16="http://schemas.microsoft.com/office/drawing/2014/main" id="{F2FE827C-E0DD-4DD1-916B-4EAF8F5B1063}"/>
                </a:ext>
              </a:extLst>
            </p:cNvPr>
            <p:cNvGrpSpPr>
              <a:grpSpLocks noChangeAspect="1"/>
            </p:cNvGrpSpPr>
            <p:nvPr/>
          </p:nvGrpSpPr>
          <p:grpSpPr bwMode="auto">
            <a:xfrm>
              <a:off x="7325484" y="1531801"/>
              <a:ext cx="176703" cy="176057"/>
              <a:chOff x="3594" y="922"/>
              <a:chExt cx="547" cy="545"/>
            </a:xfrm>
          </p:grpSpPr>
          <p:sp>
            <p:nvSpPr>
              <p:cNvPr id="146" name="Freeform 26">
                <a:extLst>
                  <a:ext uri="{FF2B5EF4-FFF2-40B4-BE49-F238E27FC236}">
                    <a16:creationId xmlns:a16="http://schemas.microsoft.com/office/drawing/2014/main" id="{678F2827-91AB-4240-AACF-01164029F7D3}"/>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7" name="Freeform 27">
                <a:extLst>
                  <a:ext uri="{FF2B5EF4-FFF2-40B4-BE49-F238E27FC236}">
                    <a16:creationId xmlns:a16="http://schemas.microsoft.com/office/drawing/2014/main" id="{C5089642-093A-4E67-B679-E745F43B13AD}"/>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128" name="Group 127">
              <a:extLst>
                <a:ext uri="{FF2B5EF4-FFF2-40B4-BE49-F238E27FC236}">
                  <a16:creationId xmlns:a16="http://schemas.microsoft.com/office/drawing/2014/main" id="{5B9B2188-791E-4C29-9DE3-776D37C88168}"/>
                </a:ext>
              </a:extLst>
            </p:cNvPr>
            <p:cNvGrpSpPr>
              <a:grpSpLocks noChangeAspect="1"/>
            </p:cNvGrpSpPr>
            <p:nvPr/>
          </p:nvGrpSpPr>
          <p:grpSpPr bwMode="auto">
            <a:xfrm>
              <a:off x="7211251" y="1633700"/>
              <a:ext cx="132718" cy="132233"/>
              <a:chOff x="3594" y="922"/>
              <a:chExt cx="547" cy="545"/>
            </a:xfrm>
          </p:grpSpPr>
          <p:sp>
            <p:nvSpPr>
              <p:cNvPr id="144" name="Freeform 26">
                <a:extLst>
                  <a:ext uri="{FF2B5EF4-FFF2-40B4-BE49-F238E27FC236}">
                    <a16:creationId xmlns:a16="http://schemas.microsoft.com/office/drawing/2014/main" id="{50391085-135A-4A92-91D4-88FB3B09CB97}"/>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50505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5" name="Freeform 27">
                <a:extLst>
                  <a:ext uri="{FF2B5EF4-FFF2-40B4-BE49-F238E27FC236}">
                    <a16:creationId xmlns:a16="http://schemas.microsoft.com/office/drawing/2014/main" id="{66EF10BA-CB1E-4A57-92F1-24665B738600}"/>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129" name="Group 128">
              <a:extLst>
                <a:ext uri="{FF2B5EF4-FFF2-40B4-BE49-F238E27FC236}">
                  <a16:creationId xmlns:a16="http://schemas.microsoft.com/office/drawing/2014/main" id="{7BE2403B-7094-418E-A025-D19D2890B6F3}"/>
                </a:ext>
              </a:extLst>
            </p:cNvPr>
            <p:cNvGrpSpPr>
              <a:grpSpLocks noChangeAspect="1"/>
            </p:cNvGrpSpPr>
            <p:nvPr/>
          </p:nvGrpSpPr>
          <p:grpSpPr bwMode="auto">
            <a:xfrm>
              <a:off x="7338957" y="1722165"/>
              <a:ext cx="87913" cy="87592"/>
              <a:chOff x="3594" y="922"/>
              <a:chExt cx="547" cy="545"/>
            </a:xfrm>
          </p:grpSpPr>
          <p:sp>
            <p:nvSpPr>
              <p:cNvPr id="142" name="Freeform 26">
                <a:extLst>
                  <a:ext uri="{FF2B5EF4-FFF2-40B4-BE49-F238E27FC236}">
                    <a16:creationId xmlns:a16="http://schemas.microsoft.com/office/drawing/2014/main" id="{56C22D88-5554-4CF7-940D-5B446B161744}"/>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3" name="Freeform 27">
                <a:extLst>
                  <a:ext uri="{FF2B5EF4-FFF2-40B4-BE49-F238E27FC236}">
                    <a16:creationId xmlns:a16="http://schemas.microsoft.com/office/drawing/2014/main" id="{CB7F5E2C-B638-4B5D-BF12-EA5E655F675E}"/>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737373">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130" name="Group 129">
              <a:extLst>
                <a:ext uri="{FF2B5EF4-FFF2-40B4-BE49-F238E27FC236}">
                  <a16:creationId xmlns:a16="http://schemas.microsoft.com/office/drawing/2014/main" id="{757C2B00-FF19-47DA-B2A2-024EE25C6590}"/>
                </a:ext>
              </a:extLst>
            </p:cNvPr>
            <p:cNvGrpSpPr>
              <a:grpSpLocks noChangeAspect="1"/>
            </p:cNvGrpSpPr>
            <p:nvPr/>
          </p:nvGrpSpPr>
          <p:grpSpPr bwMode="auto">
            <a:xfrm rot="18045340" flipH="1">
              <a:off x="6934622" y="1602706"/>
              <a:ext cx="176703" cy="176057"/>
              <a:chOff x="3594" y="922"/>
              <a:chExt cx="547" cy="545"/>
            </a:xfrm>
          </p:grpSpPr>
          <p:sp>
            <p:nvSpPr>
              <p:cNvPr id="140" name="Freeform 26">
                <a:extLst>
                  <a:ext uri="{FF2B5EF4-FFF2-40B4-BE49-F238E27FC236}">
                    <a16:creationId xmlns:a16="http://schemas.microsoft.com/office/drawing/2014/main" id="{E7831DC8-B54F-42AC-89FD-EE4A6E01A1B0}"/>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1" name="Freeform 27">
                <a:extLst>
                  <a:ext uri="{FF2B5EF4-FFF2-40B4-BE49-F238E27FC236}">
                    <a16:creationId xmlns:a16="http://schemas.microsoft.com/office/drawing/2014/main" id="{084E89A7-85B4-4531-ABBF-D88A25DAB1BB}"/>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FFFFFF">
                  <a:lumMod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131" name="Group 130">
              <a:extLst>
                <a:ext uri="{FF2B5EF4-FFF2-40B4-BE49-F238E27FC236}">
                  <a16:creationId xmlns:a16="http://schemas.microsoft.com/office/drawing/2014/main" id="{F799B0FE-D083-4CDE-8549-D283A73E74BD}"/>
                </a:ext>
              </a:extLst>
            </p:cNvPr>
            <p:cNvGrpSpPr>
              <a:grpSpLocks noChangeAspect="1"/>
            </p:cNvGrpSpPr>
            <p:nvPr/>
          </p:nvGrpSpPr>
          <p:grpSpPr bwMode="auto">
            <a:xfrm rot="18045340" flipH="1">
              <a:off x="7095014" y="1548456"/>
              <a:ext cx="132718" cy="132233"/>
              <a:chOff x="3594" y="922"/>
              <a:chExt cx="547" cy="545"/>
            </a:xfrm>
          </p:grpSpPr>
          <p:sp>
            <p:nvSpPr>
              <p:cNvPr id="138" name="Freeform 26">
                <a:extLst>
                  <a:ext uri="{FF2B5EF4-FFF2-40B4-BE49-F238E27FC236}">
                    <a16:creationId xmlns:a16="http://schemas.microsoft.com/office/drawing/2014/main" id="{859B47F3-090D-43F1-A4A9-46B1A3F7ED20}"/>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50505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39" name="Freeform 27">
                <a:extLst>
                  <a:ext uri="{FF2B5EF4-FFF2-40B4-BE49-F238E27FC236}">
                    <a16:creationId xmlns:a16="http://schemas.microsoft.com/office/drawing/2014/main" id="{B4ED91BB-90D9-4851-9B5F-C28BAFCB869C}"/>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132" name="Group 131">
              <a:extLst>
                <a:ext uri="{FF2B5EF4-FFF2-40B4-BE49-F238E27FC236}">
                  <a16:creationId xmlns:a16="http://schemas.microsoft.com/office/drawing/2014/main" id="{E3AABD9F-AF63-47BC-AB38-D3E16F6DF9C9}"/>
                </a:ext>
              </a:extLst>
            </p:cNvPr>
            <p:cNvGrpSpPr>
              <a:grpSpLocks noChangeAspect="1"/>
            </p:cNvGrpSpPr>
            <p:nvPr/>
          </p:nvGrpSpPr>
          <p:grpSpPr bwMode="auto">
            <a:xfrm rot="18045340" flipH="1">
              <a:off x="7120409" y="1695095"/>
              <a:ext cx="87913" cy="87592"/>
              <a:chOff x="3594" y="922"/>
              <a:chExt cx="547" cy="545"/>
            </a:xfrm>
          </p:grpSpPr>
          <p:sp>
            <p:nvSpPr>
              <p:cNvPr id="136" name="Freeform 26">
                <a:extLst>
                  <a:ext uri="{FF2B5EF4-FFF2-40B4-BE49-F238E27FC236}">
                    <a16:creationId xmlns:a16="http://schemas.microsoft.com/office/drawing/2014/main" id="{5F2DFB7A-9817-41C7-BDE0-D2BCC7B4796D}"/>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37" name="Freeform 27">
                <a:extLst>
                  <a:ext uri="{FF2B5EF4-FFF2-40B4-BE49-F238E27FC236}">
                    <a16:creationId xmlns:a16="http://schemas.microsoft.com/office/drawing/2014/main" id="{6A34CF43-12A0-4310-97AE-C1152885A611}"/>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737373">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133" name="Group 132">
              <a:extLst>
                <a:ext uri="{FF2B5EF4-FFF2-40B4-BE49-F238E27FC236}">
                  <a16:creationId xmlns:a16="http://schemas.microsoft.com/office/drawing/2014/main" id="{CA21A459-AB7E-409E-A30B-B144DC995AE2}"/>
                </a:ext>
              </a:extLst>
            </p:cNvPr>
            <p:cNvGrpSpPr>
              <a:grpSpLocks noChangeAspect="1"/>
            </p:cNvGrpSpPr>
            <p:nvPr/>
          </p:nvGrpSpPr>
          <p:grpSpPr bwMode="auto">
            <a:xfrm>
              <a:off x="7454007" y="1684410"/>
              <a:ext cx="132718" cy="132233"/>
              <a:chOff x="3594" y="922"/>
              <a:chExt cx="547" cy="545"/>
            </a:xfrm>
          </p:grpSpPr>
          <p:sp>
            <p:nvSpPr>
              <p:cNvPr id="134" name="Freeform 26">
                <a:extLst>
                  <a:ext uri="{FF2B5EF4-FFF2-40B4-BE49-F238E27FC236}">
                    <a16:creationId xmlns:a16="http://schemas.microsoft.com/office/drawing/2014/main" id="{DAB606CC-0887-4200-A9A2-91BD3FF76B2E}"/>
                  </a:ext>
                </a:extLst>
              </p:cNvPr>
              <p:cNvSpPr>
                <a:spLocks noEditPoints="1"/>
              </p:cNvSpPr>
              <p:nvPr/>
            </p:nvSpPr>
            <p:spPr bwMode="auto">
              <a:xfrm>
                <a:off x="3594" y="922"/>
                <a:ext cx="547" cy="545"/>
              </a:xfrm>
              <a:custGeom>
                <a:avLst/>
                <a:gdLst>
                  <a:gd name="T0" fmla="*/ 0 w 447"/>
                  <a:gd name="T1" fmla="*/ 184 h 447"/>
                  <a:gd name="T2" fmla="*/ 0 w 447"/>
                  <a:gd name="T3" fmla="*/ 263 h 447"/>
                  <a:gd name="T4" fmla="*/ 8 w 447"/>
                  <a:gd name="T5" fmla="*/ 272 h 447"/>
                  <a:gd name="T6" fmla="*/ 49 w 447"/>
                  <a:gd name="T7" fmla="*/ 272 h 447"/>
                  <a:gd name="T8" fmla="*/ 65 w 447"/>
                  <a:gd name="T9" fmla="*/ 313 h 447"/>
                  <a:gd name="T10" fmla="*/ 37 w 447"/>
                  <a:gd name="T11" fmla="*/ 341 h 447"/>
                  <a:gd name="T12" fmla="*/ 37 w 447"/>
                  <a:gd name="T13" fmla="*/ 353 h 447"/>
                  <a:gd name="T14" fmla="*/ 93 w 447"/>
                  <a:gd name="T15" fmla="*/ 410 h 447"/>
                  <a:gd name="T16" fmla="*/ 105 w 447"/>
                  <a:gd name="T17" fmla="*/ 410 h 447"/>
                  <a:gd name="T18" fmla="*/ 134 w 447"/>
                  <a:gd name="T19" fmla="*/ 381 h 447"/>
                  <a:gd name="T20" fmla="*/ 175 w 447"/>
                  <a:gd name="T21" fmla="*/ 398 h 447"/>
                  <a:gd name="T22" fmla="*/ 175 w 447"/>
                  <a:gd name="T23" fmla="*/ 438 h 447"/>
                  <a:gd name="T24" fmla="*/ 183 w 447"/>
                  <a:gd name="T25" fmla="*/ 447 h 447"/>
                  <a:gd name="T26" fmla="*/ 263 w 447"/>
                  <a:gd name="T27" fmla="*/ 447 h 447"/>
                  <a:gd name="T28" fmla="*/ 271 w 447"/>
                  <a:gd name="T29" fmla="*/ 438 h 447"/>
                  <a:gd name="T30" fmla="*/ 271 w 447"/>
                  <a:gd name="T31" fmla="*/ 398 h 447"/>
                  <a:gd name="T32" fmla="*/ 312 w 447"/>
                  <a:gd name="T33" fmla="*/ 381 h 447"/>
                  <a:gd name="T34" fmla="*/ 341 w 447"/>
                  <a:gd name="T35" fmla="*/ 410 h 447"/>
                  <a:gd name="T36" fmla="*/ 353 w 447"/>
                  <a:gd name="T37" fmla="*/ 410 h 447"/>
                  <a:gd name="T38" fmla="*/ 409 w 447"/>
                  <a:gd name="T39" fmla="*/ 353 h 447"/>
                  <a:gd name="T40" fmla="*/ 409 w 447"/>
                  <a:gd name="T41" fmla="*/ 341 h 447"/>
                  <a:gd name="T42" fmla="*/ 381 w 447"/>
                  <a:gd name="T43" fmla="*/ 313 h 447"/>
                  <a:gd name="T44" fmla="*/ 397 w 447"/>
                  <a:gd name="T45" fmla="*/ 272 h 447"/>
                  <a:gd name="T46" fmla="*/ 438 w 447"/>
                  <a:gd name="T47" fmla="*/ 272 h 447"/>
                  <a:gd name="T48" fmla="*/ 447 w 447"/>
                  <a:gd name="T49" fmla="*/ 263 h 447"/>
                  <a:gd name="T50" fmla="*/ 447 w 447"/>
                  <a:gd name="T51" fmla="*/ 184 h 447"/>
                  <a:gd name="T52" fmla="*/ 438 w 447"/>
                  <a:gd name="T53" fmla="*/ 175 h 447"/>
                  <a:gd name="T54" fmla="*/ 397 w 447"/>
                  <a:gd name="T55" fmla="*/ 175 h 447"/>
                  <a:gd name="T56" fmla="*/ 381 w 447"/>
                  <a:gd name="T57" fmla="*/ 135 h 447"/>
                  <a:gd name="T58" fmla="*/ 409 w 447"/>
                  <a:gd name="T59" fmla="*/ 106 h 447"/>
                  <a:gd name="T60" fmla="*/ 409 w 447"/>
                  <a:gd name="T61" fmla="*/ 94 h 447"/>
                  <a:gd name="T62" fmla="*/ 353 w 447"/>
                  <a:gd name="T63" fmla="*/ 37 h 447"/>
                  <a:gd name="T64" fmla="*/ 341 w 447"/>
                  <a:gd name="T65" fmla="*/ 37 h 447"/>
                  <a:gd name="T66" fmla="*/ 312 w 447"/>
                  <a:gd name="T67" fmla="*/ 66 h 447"/>
                  <a:gd name="T68" fmla="*/ 271 w 447"/>
                  <a:gd name="T69" fmla="*/ 49 h 447"/>
                  <a:gd name="T70" fmla="*/ 271 w 447"/>
                  <a:gd name="T71" fmla="*/ 9 h 447"/>
                  <a:gd name="T72" fmla="*/ 263 w 447"/>
                  <a:gd name="T73" fmla="*/ 0 h 447"/>
                  <a:gd name="T74" fmla="*/ 183 w 447"/>
                  <a:gd name="T75" fmla="*/ 0 h 447"/>
                  <a:gd name="T76" fmla="*/ 175 w 447"/>
                  <a:gd name="T77" fmla="*/ 9 h 447"/>
                  <a:gd name="T78" fmla="*/ 175 w 447"/>
                  <a:gd name="T79" fmla="*/ 49 h 447"/>
                  <a:gd name="T80" fmla="*/ 134 w 447"/>
                  <a:gd name="T81" fmla="*/ 66 h 447"/>
                  <a:gd name="T82" fmla="*/ 105 w 447"/>
                  <a:gd name="T83" fmla="*/ 37 h 447"/>
                  <a:gd name="T84" fmla="*/ 93 w 447"/>
                  <a:gd name="T85" fmla="*/ 37 h 447"/>
                  <a:gd name="T86" fmla="*/ 37 w 447"/>
                  <a:gd name="T87" fmla="*/ 94 h 447"/>
                  <a:gd name="T88" fmla="*/ 37 w 447"/>
                  <a:gd name="T89" fmla="*/ 106 h 447"/>
                  <a:gd name="T90" fmla="*/ 65 w 447"/>
                  <a:gd name="T91" fmla="*/ 134 h 447"/>
                  <a:gd name="T92" fmla="*/ 49 w 447"/>
                  <a:gd name="T93" fmla="*/ 175 h 447"/>
                  <a:gd name="T94" fmla="*/ 8 w 447"/>
                  <a:gd name="T95" fmla="*/ 175 h 447"/>
                  <a:gd name="T96" fmla="*/ 0 w 447"/>
                  <a:gd name="T97" fmla="*/ 184 h 447"/>
                  <a:gd name="T98" fmla="*/ 92 w 447"/>
                  <a:gd name="T99" fmla="*/ 223 h 447"/>
                  <a:gd name="T100" fmla="*/ 223 w 447"/>
                  <a:gd name="T101" fmla="*/ 92 h 447"/>
                  <a:gd name="T102" fmla="*/ 354 w 447"/>
                  <a:gd name="T103" fmla="*/ 223 h 447"/>
                  <a:gd name="T104" fmla="*/ 223 w 447"/>
                  <a:gd name="T105" fmla="*/ 355 h 447"/>
                  <a:gd name="T106" fmla="*/ 92 w 447"/>
                  <a:gd name="T10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447">
                    <a:moveTo>
                      <a:pt x="0" y="184"/>
                    </a:moveTo>
                    <a:cubicBezTo>
                      <a:pt x="0" y="263"/>
                      <a:pt x="0" y="263"/>
                      <a:pt x="0" y="263"/>
                    </a:cubicBezTo>
                    <a:cubicBezTo>
                      <a:pt x="0" y="268"/>
                      <a:pt x="3" y="272"/>
                      <a:pt x="8" y="272"/>
                    </a:cubicBezTo>
                    <a:cubicBezTo>
                      <a:pt x="49" y="272"/>
                      <a:pt x="49" y="272"/>
                      <a:pt x="49" y="272"/>
                    </a:cubicBezTo>
                    <a:cubicBezTo>
                      <a:pt x="53" y="286"/>
                      <a:pt x="58" y="300"/>
                      <a:pt x="65" y="313"/>
                    </a:cubicBezTo>
                    <a:cubicBezTo>
                      <a:pt x="37" y="341"/>
                      <a:pt x="37" y="341"/>
                      <a:pt x="37" y="341"/>
                    </a:cubicBezTo>
                    <a:cubicBezTo>
                      <a:pt x="33" y="345"/>
                      <a:pt x="33" y="350"/>
                      <a:pt x="37" y="353"/>
                    </a:cubicBezTo>
                    <a:cubicBezTo>
                      <a:pt x="93" y="410"/>
                      <a:pt x="93" y="410"/>
                      <a:pt x="93" y="410"/>
                    </a:cubicBezTo>
                    <a:cubicBezTo>
                      <a:pt x="97" y="413"/>
                      <a:pt x="102" y="413"/>
                      <a:pt x="105" y="410"/>
                    </a:cubicBezTo>
                    <a:cubicBezTo>
                      <a:pt x="134" y="381"/>
                      <a:pt x="134" y="381"/>
                      <a:pt x="134" y="381"/>
                    </a:cubicBezTo>
                    <a:cubicBezTo>
                      <a:pt x="147" y="388"/>
                      <a:pt x="160" y="394"/>
                      <a:pt x="175" y="398"/>
                    </a:cubicBezTo>
                    <a:cubicBezTo>
                      <a:pt x="175" y="438"/>
                      <a:pt x="175" y="438"/>
                      <a:pt x="175" y="438"/>
                    </a:cubicBezTo>
                    <a:cubicBezTo>
                      <a:pt x="175" y="443"/>
                      <a:pt x="178" y="447"/>
                      <a:pt x="183" y="447"/>
                    </a:cubicBezTo>
                    <a:cubicBezTo>
                      <a:pt x="263" y="447"/>
                      <a:pt x="263" y="447"/>
                      <a:pt x="263" y="447"/>
                    </a:cubicBezTo>
                    <a:cubicBezTo>
                      <a:pt x="268" y="447"/>
                      <a:pt x="271" y="443"/>
                      <a:pt x="271" y="438"/>
                    </a:cubicBezTo>
                    <a:cubicBezTo>
                      <a:pt x="271" y="398"/>
                      <a:pt x="271" y="398"/>
                      <a:pt x="271" y="398"/>
                    </a:cubicBezTo>
                    <a:cubicBezTo>
                      <a:pt x="286" y="394"/>
                      <a:pt x="299" y="388"/>
                      <a:pt x="312" y="381"/>
                    </a:cubicBezTo>
                    <a:cubicBezTo>
                      <a:pt x="341" y="410"/>
                      <a:pt x="341" y="410"/>
                      <a:pt x="341" y="410"/>
                    </a:cubicBezTo>
                    <a:cubicBezTo>
                      <a:pt x="344" y="413"/>
                      <a:pt x="350" y="413"/>
                      <a:pt x="353" y="410"/>
                    </a:cubicBezTo>
                    <a:cubicBezTo>
                      <a:pt x="409" y="353"/>
                      <a:pt x="409" y="353"/>
                      <a:pt x="409" y="353"/>
                    </a:cubicBezTo>
                    <a:cubicBezTo>
                      <a:pt x="413" y="350"/>
                      <a:pt x="413" y="345"/>
                      <a:pt x="409" y="341"/>
                    </a:cubicBezTo>
                    <a:cubicBezTo>
                      <a:pt x="381" y="313"/>
                      <a:pt x="381" y="313"/>
                      <a:pt x="381" y="313"/>
                    </a:cubicBezTo>
                    <a:cubicBezTo>
                      <a:pt x="388" y="300"/>
                      <a:pt x="393" y="286"/>
                      <a:pt x="397" y="272"/>
                    </a:cubicBezTo>
                    <a:cubicBezTo>
                      <a:pt x="438" y="272"/>
                      <a:pt x="438" y="272"/>
                      <a:pt x="438" y="272"/>
                    </a:cubicBezTo>
                    <a:cubicBezTo>
                      <a:pt x="443" y="272"/>
                      <a:pt x="447" y="268"/>
                      <a:pt x="447" y="263"/>
                    </a:cubicBezTo>
                    <a:cubicBezTo>
                      <a:pt x="447" y="184"/>
                      <a:pt x="447" y="184"/>
                      <a:pt x="447" y="184"/>
                    </a:cubicBezTo>
                    <a:cubicBezTo>
                      <a:pt x="447" y="179"/>
                      <a:pt x="443" y="175"/>
                      <a:pt x="438" y="175"/>
                    </a:cubicBezTo>
                    <a:cubicBezTo>
                      <a:pt x="397" y="175"/>
                      <a:pt x="397" y="175"/>
                      <a:pt x="397" y="175"/>
                    </a:cubicBezTo>
                    <a:cubicBezTo>
                      <a:pt x="393" y="161"/>
                      <a:pt x="388" y="147"/>
                      <a:pt x="381" y="135"/>
                    </a:cubicBezTo>
                    <a:cubicBezTo>
                      <a:pt x="409" y="106"/>
                      <a:pt x="409" y="106"/>
                      <a:pt x="409" y="106"/>
                    </a:cubicBezTo>
                    <a:cubicBezTo>
                      <a:pt x="413" y="103"/>
                      <a:pt x="413" y="97"/>
                      <a:pt x="409" y="94"/>
                    </a:cubicBezTo>
                    <a:cubicBezTo>
                      <a:pt x="353" y="37"/>
                      <a:pt x="353" y="37"/>
                      <a:pt x="353" y="37"/>
                    </a:cubicBezTo>
                    <a:cubicBezTo>
                      <a:pt x="350" y="34"/>
                      <a:pt x="344" y="34"/>
                      <a:pt x="341" y="37"/>
                    </a:cubicBezTo>
                    <a:cubicBezTo>
                      <a:pt x="312" y="66"/>
                      <a:pt x="312" y="66"/>
                      <a:pt x="312" y="66"/>
                    </a:cubicBezTo>
                    <a:cubicBezTo>
                      <a:pt x="300" y="59"/>
                      <a:pt x="286" y="53"/>
                      <a:pt x="271" y="49"/>
                    </a:cubicBezTo>
                    <a:cubicBezTo>
                      <a:pt x="271" y="9"/>
                      <a:pt x="271" y="9"/>
                      <a:pt x="271" y="9"/>
                    </a:cubicBezTo>
                    <a:cubicBezTo>
                      <a:pt x="271" y="4"/>
                      <a:pt x="268" y="0"/>
                      <a:pt x="263" y="0"/>
                    </a:cubicBezTo>
                    <a:cubicBezTo>
                      <a:pt x="183" y="0"/>
                      <a:pt x="183" y="0"/>
                      <a:pt x="183" y="0"/>
                    </a:cubicBezTo>
                    <a:cubicBezTo>
                      <a:pt x="178" y="0"/>
                      <a:pt x="175" y="4"/>
                      <a:pt x="175" y="9"/>
                    </a:cubicBezTo>
                    <a:cubicBezTo>
                      <a:pt x="175" y="49"/>
                      <a:pt x="175" y="49"/>
                      <a:pt x="175" y="49"/>
                    </a:cubicBezTo>
                    <a:cubicBezTo>
                      <a:pt x="160" y="53"/>
                      <a:pt x="147" y="59"/>
                      <a:pt x="134" y="66"/>
                    </a:cubicBezTo>
                    <a:cubicBezTo>
                      <a:pt x="105" y="37"/>
                      <a:pt x="105" y="37"/>
                      <a:pt x="105" y="37"/>
                    </a:cubicBezTo>
                    <a:cubicBezTo>
                      <a:pt x="102" y="34"/>
                      <a:pt x="97" y="34"/>
                      <a:pt x="93" y="37"/>
                    </a:cubicBezTo>
                    <a:cubicBezTo>
                      <a:pt x="37" y="94"/>
                      <a:pt x="37" y="94"/>
                      <a:pt x="37" y="94"/>
                    </a:cubicBezTo>
                    <a:cubicBezTo>
                      <a:pt x="33" y="97"/>
                      <a:pt x="33" y="102"/>
                      <a:pt x="37" y="106"/>
                    </a:cubicBezTo>
                    <a:cubicBezTo>
                      <a:pt x="65" y="134"/>
                      <a:pt x="65" y="134"/>
                      <a:pt x="65" y="134"/>
                    </a:cubicBezTo>
                    <a:cubicBezTo>
                      <a:pt x="58" y="147"/>
                      <a:pt x="53" y="161"/>
                      <a:pt x="49" y="175"/>
                    </a:cubicBezTo>
                    <a:cubicBezTo>
                      <a:pt x="8" y="175"/>
                      <a:pt x="8" y="175"/>
                      <a:pt x="8" y="175"/>
                    </a:cubicBezTo>
                    <a:cubicBezTo>
                      <a:pt x="3" y="175"/>
                      <a:pt x="0" y="179"/>
                      <a:pt x="0" y="184"/>
                    </a:cubicBezTo>
                    <a:close/>
                    <a:moveTo>
                      <a:pt x="92" y="223"/>
                    </a:moveTo>
                    <a:cubicBezTo>
                      <a:pt x="92" y="151"/>
                      <a:pt x="151" y="92"/>
                      <a:pt x="223" y="92"/>
                    </a:cubicBezTo>
                    <a:cubicBezTo>
                      <a:pt x="295" y="92"/>
                      <a:pt x="354" y="151"/>
                      <a:pt x="354" y="223"/>
                    </a:cubicBezTo>
                    <a:cubicBezTo>
                      <a:pt x="354" y="296"/>
                      <a:pt x="295" y="355"/>
                      <a:pt x="223" y="355"/>
                    </a:cubicBezTo>
                    <a:cubicBezTo>
                      <a:pt x="151" y="355"/>
                      <a:pt x="92" y="296"/>
                      <a:pt x="92" y="223"/>
                    </a:cubicBezTo>
                    <a:close/>
                  </a:path>
                </a:pathLst>
              </a:custGeom>
              <a:solidFill>
                <a:srgbClr val="50505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35" name="Freeform 27">
                <a:extLst>
                  <a:ext uri="{FF2B5EF4-FFF2-40B4-BE49-F238E27FC236}">
                    <a16:creationId xmlns:a16="http://schemas.microsoft.com/office/drawing/2014/main" id="{2626188C-D1B2-4ED5-B736-31B47A7441EE}"/>
                  </a:ext>
                </a:extLst>
              </p:cNvPr>
              <p:cNvSpPr>
                <a:spLocks noEditPoints="1"/>
              </p:cNvSpPr>
              <p:nvPr/>
            </p:nvSpPr>
            <p:spPr bwMode="auto">
              <a:xfrm>
                <a:off x="3679" y="1006"/>
                <a:ext cx="378" cy="377"/>
              </a:xfrm>
              <a:custGeom>
                <a:avLst/>
                <a:gdLst>
                  <a:gd name="T0" fmla="*/ 0 w 309"/>
                  <a:gd name="T1" fmla="*/ 154 h 309"/>
                  <a:gd name="T2" fmla="*/ 154 w 309"/>
                  <a:gd name="T3" fmla="*/ 309 h 309"/>
                  <a:gd name="T4" fmla="*/ 309 w 309"/>
                  <a:gd name="T5" fmla="*/ 154 h 309"/>
                  <a:gd name="T6" fmla="*/ 154 w 309"/>
                  <a:gd name="T7" fmla="*/ 0 h 309"/>
                  <a:gd name="T8" fmla="*/ 0 w 309"/>
                  <a:gd name="T9" fmla="*/ 154 h 309"/>
                  <a:gd name="T10" fmla="*/ 23 w 309"/>
                  <a:gd name="T11" fmla="*/ 154 h 309"/>
                  <a:gd name="T12" fmla="*/ 154 w 309"/>
                  <a:gd name="T13" fmla="*/ 23 h 309"/>
                  <a:gd name="T14" fmla="*/ 285 w 309"/>
                  <a:gd name="T15" fmla="*/ 154 h 309"/>
                  <a:gd name="T16" fmla="*/ 154 w 309"/>
                  <a:gd name="T17" fmla="*/ 286 h 309"/>
                  <a:gd name="T18" fmla="*/ 23 w 309"/>
                  <a:gd name="T19"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0" y="154"/>
                    </a:moveTo>
                    <a:cubicBezTo>
                      <a:pt x="0" y="240"/>
                      <a:pt x="69" y="309"/>
                      <a:pt x="154" y="309"/>
                    </a:cubicBezTo>
                    <a:cubicBezTo>
                      <a:pt x="239" y="309"/>
                      <a:pt x="309" y="240"/>
                      <a:pt x="309" y="154"/>
                    </a:cubicBezTo>
                    <a:cubicBezTo>
                      <a:pt x="309" y="69"/>
                      <a:pt x="239" y="0"/>
                      <a:pt x="154" y="0"/>
                    </a:cubicBezTo>
                    <a:cubicBezTo>
                      <a:pt x="69" y="0"/>
                      <a:pt x="0" y="69"/>
                      <a:pt x="0" y="154"/>
                    </a:cubicBezTo>
                    <a:close/>
                    <a:moveTo>
                      <a:pt x="23" y="154"/>
                    </a:moveTo>
                    <a:cubicBezTo>
                      <a:pt x="23" y="82"/>
                      <a:pt x="82" y="23"/>
                      <a:pt x="154" y="23"/>
                    </a:cubicBezTo>
                    <a:cubicBezTo>
                      <a:pt x="226" y="23"/>
                      <a:pt x="285" y="82"/>
                      <a:pt x="285" y="154"/>
                    </a:cubicBezTo>
                    <a:cubicBezTo>
                      <a:pt x="285" y="227"/>
                      <a:pt x="226" y="286"/>
                      <a:pt x="154" y="286"/>
                    </a:cubicBezTo>
                    <a:cubicBezTo>
                      <a:pt x="82" y="286"/>
                      <a:pt x="23" y="227"/>
                      <a:pt x="23" y="154"/>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grpSp>
      <p:sp>
        <p:nvSpPr>
          <p:cNvPr id="148" name="Rectangle 147">
            <a:extLst>
              <a:ext uri="{FF2B5EF4-FFF2-40B4-BE49-F238E27FC236}">
                <a16:creationId xmlns:a16="http://schemas.microsoft.com/office/drawing/2014/main" id="{C7378372-3DFC-4EB7-BEEB-880F75234B4F}"/>
              </a:ext>
            </a:extLst>
          </p:cNvPr>
          <p:cNvSpPr>
            <a:spLocks noChangeArrowheads="1"/>
          </p:cNvSpPr>
          <p:nvPr/>
        </p:nvSpPr>
        <p:spPr bwMode="auto">
          <a:xfrm>
            <a:off x="5715698" y="2704816"/>
            <a:ext cx="899805" cy="388141"/>
          </a:xfrm>
          <a:prstGeom prst="rect">
            <a:avLst/>
          </a:prstGeom>
          <a:noFill/>
          <a:ln>
            <a:noFill/>
          </a:ln>
        </p:spPr>
        <p:txBody>
          <a:bodyPr spcFirstLastPara="1" vert="horz" wrap="none" lIns="0" tIns="0" rIns="0" bIns="0" numCol="1" anchor="ctr" anchorCtr="0" compatLnSpc="1">
            <a:prstTxWarp prst="textArchUp">
              <a:avLst>
                <a:gd name="adj" fmla="val 11375144"/>
              </a:avLst>
            </a:prstTxWarp>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1122" b="1" i="0" u="none" strike="noStrike" kern="1200" cap="none" spc="0" normalizeH="0" baseline="0" noProof="0">
                <a:ln>
                  <a:noFill/>
                </a:ln>
                <a:solidFill>
                  <a:srgbClr val="EAEAEA">
                    <a:lumMod val="25000"/>
                  </a:srgbClr>
                </a:solidFill>
                <a:effectLst/>
                <a:uLnTx/>
                <a:uFillTx/>
                <a:latin typeface="Segoe UI" panose="020B0502040204020203" pitchFamily="34" charset="0"/>
                <a:ea typeface="Segoe UI" panose="020B0502040204020203" pitchFamily="34" charset="0"/>
                <a:cs typeface="Segoe UI" panose="020B0502040204020203" pitchFamily="34" charset="0"/>
              </a:rPr>
              <a:t>BOT BUILDER</a:t>
            </a:r>
          </a:p>
        </p:txBody>
      </p:sp>
      <p:pic>
        <p:nvPicPr>
          <p:cNvPr id="149" name="Picture 148" descr="bot-framework-default-7.png">
            <a:extLst>
              <a:ext uri="{FF2B5EF4-FFF2-40B4-BE49-F238E27FC236}">
                <a16:creationId xmlns:a16="http://schemas.microsoft.com/office/drawing/2014/main" id="{DDD6ACFB-E396-4005-8910-9CB56E2C0A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9702" y="2855378"/>
            <a:ext cx="459541" cy="459542"/>
          </a:xfrm>
          <a:prstGeom prst="ellipse">
            <a:avLst/>
          </a:prstGeom>
        </p:spPr>
      </p:pic>
      <p:sp>
        <p:nvSpPr>
          <p:cNvPr id="150" name="Rectangle 149">
            <a:extLst>
              <a:ext uri="{FF2B5EF4-FFF2-40B4-BE49-F238E27FC236}">
                <a16:creationId xmlns:a16="http://schemas.microsoft.com/office/drawing/2014/main" id="{C5B99202-9720-48A6-8848-B68595D66B2F}"/>
              </a:ext>
            </a:extLst>
          </p:cNvPr>
          <p:cNvSpPr>
            <a:spLocks noChangeArrowheads="1"/>
          </p:cNvSpPr>
          <p:nvPr/>
        </p:nvSpPr>
        <p:spPr bwMode="auto">
          <a:xfrm>
            <a:off x="5633497" y="3560168"/>
            <a:ext cx="1097946" cy="199256"/>
          </a:xfrm>
          <a:prstGeom prst="rect">
            <a:avLst/>
          </a:prstGeom>
          <a:noFill/>
          <a:ln>
            <a:noFill/>
          </a:ln>
        </p:spPr>
        <p:txBody>
          <a:bodyPr vert="horz" wrap="square" lIns="0" tIns="0" rIns="0" bIns="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1122" b="1" i="0" u="none" strike="noStrike" kern="1200" cap="none" spc="0" normalizeH="0" baseline="0" noProof="0">
                <a:ln>
                  <a:noFill/>
                </a:ln>
                <a:solidFill>
                  <a:srgbClr val="EAEAEA">
                    <a:lumMod val="25000"/>
                  </a:srgbClr>
                </a:solidFill>
                <a:effectLst/>
                <a:uLnTx/>
                <a:uFillTx/>
                <a:latin typeface="Segoe UI" panose="020B0502040204020203" pitchFamily="34" charset="0"/>
                <a:ea typeface="Segoe UI" panose="020B0502040204020203" pitchFamily="34" charset="0"/>
                <a:cs typeface="Segoe UI" panose="020B0502040204020203" pitchFamily="34" charset="0"/>
              </a:rPr>
              <a:t>Controles </a:t>
            </a:r>
            <a:br>
              <a:rPr kumimoji="0" lang="es-ES" sz="1122" b="1" i="0" u="none" strike="noStrike" kern="1200" cap="none" spc="0" normalizeH="0" baseline="0" noProof="0">
                <a:ln>
                  <a:noFill/>
                </a:ln>
                <a:solidFill>
                  <a:srgbClr val="EAEAEA">
                    <a:lumMod val="2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s-ES" sz="1122" b="1" i="0" u="none" strike="noStrike" kern="1200" cap="none" spc="0" normalizeH="0" baseline="0" noProof="0">
                <a:ln>
                  <a:noFill/>
                </a:ln>
                <a:solidFill>
                  <a:srgbClr val="EAEAEA">
                    <a:lumMod val="25000"/>
                  </a:srgbClr>
                </a:solidFill>
                <a:effectLst/>
                <a:uLnTx/>
                <a:uFillTx/>
                <a:latin typeface="Segoe UI" panose="020B0502040204020203" pitchFamily="34" charset="0"/>
                <a:ea typeface="Segoe UI" panose="020B0502040204020203" pitchFamily="34" charset="0"/>
                <a:cs typeface="Segoe UI" panose="020B0502040204020203" pitchFamily="34" charset="0"/>
              </a:rPr>
              <a:t>del </a:t>
            </a:r>
            <a:r>
              <a:rPr kumimoji="0" lang="es-ES" sz="1122" b="1" i="0" u="none" strike="noStrike" kern="1200" cap="none" spc="0" normalizeH="0" baseline="0" noProof="0" err="1">
                <a:ln>
                  <a:noFill/>
                </a:ln>
                <a:solidFill>
                  <a:srgbClr val="EAEAEA">
                    <a:lumMod val="25000"/>
                  </a:srgbClr>
                </a:solidFill>
                <a:effectLst/>
                <a:uLnTx/>
                <a:uFillTx/>
                <a:latin typeface="Segoe UI" panose="020B0502040204020203" pitchFamily="34" charset="0"/>
                <a:ea typeface="Segoe UI" panose="020B0502040204020203" pitchFamily="34" charset="0"/>
                <a:cs typeface="Segoe UI" panose="020B0502040204020203" pitchFamily="34" charset="0"/>
              </a:rPr>
              <a:t>bot</a:t>
            </a:r>
            <a:endParaRPr kumimoji="0" lang="es-ES" sz="1122" b="1" i="0" u="none" strike="noStrike" kern="1200" cap="none" spc="0" normalizeH="0" baseline="0" noProof="0">
              <a:ln>
                <a:noFill/>
              </a:ln>
              <a:solidFill>
                <a:srgbClr val="EAEAEA">
                  <a:lumMod val="2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51" name="Straight Arrow Connector 150">
            <a:extLst>
              <a:ext uri="{FF2B5EF4-FFF2-40B4-BE49-F238E27FC236}">
                <a16:creationId xmlns:a16="http://schemas.microsoft.com/office/drawing/2014/main" id="{434772DC-0CE4-43FF-B5FE-0A3051094BAC}"/>
              </a:ext>
            </a:extLst>
          </p:cNvPr>
          <p:cNvCxnSpPr>
            <a:cxnSpLocks/>
          </p:cNvCxnSpPr>
          <p:nvPr/>
        </p:nvCxnSpPr>
        <p:spPr>
          <a:xfrm>
            <a:off x="6186124" y="3422998"/>
            <a:ext cx="0" cy="186521"/>
          </a:xfrm>
          <a:prstGeom prst="straightConnector1">
            <a:avLst/>
          </a:prstGeom>
          <a:noFill/>
          <a:ln w="6350" cap="flat" cmpd="sng" algn="ctr">
            <a:solidFill>
              <a:srgbClr val="505050"/>
            </a:solidFill>
            <a:prstDash val="solid"/>
            <a:miter lim="800000"/>
            <a:headEnd type="triangle" w="med" len="sm"/>
            <a:tailEnd type="triangle" w="med" len="sm"/>
          </a:ln>
          <a:effectLst/>
        </p:spPr>
      </p:cxnSp>
      <p:grpSp>
        <p:nvGrpSpPr>
          <p:cNvPr id="152" name="Group 151">
            <a:extLst>
              <a:ext uri="{FF2B5EF4-FFF2-40B4-BE49-F238E27FC236}">
                <a16:creationId xmlns:a16="http://schemas.microsoft.com/office/drawing/2014/main" id="{AE1234C0-D95F-4D3C-B543-C854D98872FC}"/>
              </a:ext>
            </a:extLst>
          </p:cNvPr>
          <p:cNvGrpSpPr/>
          <p:nvPr/>
        </p:nvGrpSpPr>
        <p:grpSpPr>
          <a:xfrm>
            <a:off x="6574632" y="4162064"/>
            <a:ext cx="1928487" cy="1327864"/>
            <a:chOff x="13855907" y="5335422"/>
            <a:chExt cx="2249274" cy="1548743"/>
          </a:xfrm>
        </p:grpSpPr>
        <p:grpSp>
          <p:nvGrpSpPr>
            <p:cNvPr id="153" name="Group 152">
              <a:extLst>
                <a:ext uri="{FF2B5EF4-FFF2-40B4-BE49-F238E27FC236}">
                  <a16:creationId xmlns:a16="http://schemas.microsoft.com/office/drawing/2014/main" id="{9BC0C804-32F5-4B3C-B882-CDE07B9F5744}"/>
                </a:ext>
              </a:extLst>
            </p:cNvPr>
            <p:cNvGrpSpPr/>
            <p:nvPr/>
          </p:nvGrpSpPr>
          <p:grpSpPr>
            <a:xfrm rot="882817">
              <a:off x="15288912" y="5901469"/>
              <a:ext cx="400329" cy="611676"/>
              <a:chOff x="5245434" y="3612522"/>
              <a:chExt cx="228908" cy="349756"/>
            </a:xfrm>
          </p:grpSpPr>
          <p:sp>
            <p:nvSpPr>
              <p:cNvPr id="187" name="Freeform 448">
                <a:extLst>
                  <a:ext uri="{FF2B5EF4-FFF2-40B4-BE49-F238E27FC236}">
                    <a16:creationId xmlns:a16="http://schemas.microsoft.com/office/drawing/2014/main" id="{CECA9FBB-2AF1-4CA6-A9FD-D4611FD07927}"/>
                  </a:ext>
                </a:extLst>
              </p:cNvPr>
              <p:cNvSpPr>
                <a:spLocks/>
              </p:cNvSpPr>
              <p:nvPr/>
            </p:nvSpPr>
            <p:spPr bwMode="auto">
              <a:xfrm rot="10800000">
                <a:off x="5245434" y="3612523"/>
                <a:ext cx="100475" cy="349755"/>
              </a:xfrm>
              <a:custGeom>
                <a:avLst/>
                <a:gdLst>
                  <a:gd name="T0" fmla="*/ 29 w 36"/>
                  <a:gd name="T1" fmla="*/ 0 h 126"/>
                  <a:gd name="T2" fmla="*/ 22 w 36"/>
                  <a:gd name="T3" fmla="*/ 7 h 126"/>
                  <a:gd name="T4" fmla="*/ 0 w 36"/>
                  <a:gd name="T5" fmla="*/ 126 h 126"/>
                  <a:gd name="T6" fmla="*/ 15 w 36"/>
                  <a:gd name="T7" fmla="*/ 126 h 126"/>
                  <a:gd name="T8" fmla="*/ 36 w 36"/>
                  <a:gd name="T9" fmla="*/ 7 h 126"/>
                  <a:gd name="T10" fmla="*/ 29 w 36"/>
                  <a:gd name="T11" fmla="*/ 0 h 126"/>
                </a:gdLst>
                <a:ahLst/>
                <a:cxnLst>
                  <a:cxn ang="0">
                    <a:pos x="T0" y="T1"/>
                  </a:cxn>
                  <a:cxn ang="0">
                    <a:pos x="T2" y="T3"/>
                  </a:cxn>
                  <a:cxn ang="0">
                    <a:pos x="T4" y="T5"/>
                  </a:cxn>
                  <a:cxn ang="0">
                    <a:pos x="T6" y="T7"/>
                  </a:cxn>
                  <a:cxn ang="0">
                    <a:pos x="T8" y="T9"/>
                  </a:cxn>
                  <a:cxn ang="0">
                    <a:pos x="T10" y="T11"/>
                  </a:cxn>
                </a:cxnLst>
                <a:rect l="0" t="0" r="r" b="b"/>
                <a:pathLst>
                  <a:path w="36" h="126">
                    <a:moveTo>
                      <a:pt x="29" y="0"/>
                    </a:moveTo>
                    <a:cubicBezTo>
                      <a:pt x="25" y="0"/>
                      <a:pt x="22" y="3"/>
                      <a:pt x="22" y="7"/>
                    </a:cubicBezTo>
                    <a:cubicBezTo>
                      <a:pt x="22" y="71"/>
                      <a:pt x="10" y="102"/>
                      <a:pt x="0" y="126"/>
                    </a:cubicBezTo>
                    <a:cubicBezTo>
                      <a:pt x="15" y="126"/>
                      <a:pt x="15" y="126"/>
                      <a:pt x="15" y="126"/>
                    </a:cubicBezTo>
                    <a:cubicBezTo>
                      <a:pt x="25" y="101"/>
                      <a:pt x="36" y="69"/>
                      <a:pt x="36" y="7"/>
                    </a:cubicBezTo>
                    <a:cubicBezTo>
                      <a:pt x="36" y="3"/>
                      <a:pt x="33" y="0"/>
                      <a:pt x="29"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88" name="Freeform 450">
                <a:extLst>
                  <a:ext uri="{FF2B5EF4-FFF2-40B4-BE49-F238E27FC236}">
                    <a16:creationId xmlns:a16="http://schemas.microsoft.com/office/drawing/2014/main" id="{0EB7676C-E7EF-4E1B-8CF4-D8249F9C1670}"/>
                  </a:ext>
                </a:extLst>
              </p:cNvPr>
              <p:cNvSpPr>
                <a:spLocks/>
              </p:cNvSpPr>
              <p:nvPr/>
            </p:nvSpPr>
            <p:spPr bwMode="auto">
              <a:xfrm rot="10800000">
                <a:off x="5373867" y="3612522"/>
                <a:ext cx="100475" cy="349755"/>
              </a:xfrm>
              <a:custGeom>
                <a:avLst/>
                <a:gdLst>
                  <a:gd name="T0" fmla="*/ 14 w 36"/>
                  <a:gd name="T1" fmla="*/ 7 h 126"/>
                  <a:gd name="T2" fmla="*/ 7 w 36"/>
                  <a:gd name="T3" fmla="*/ 0 h 126"/>
                  <a:gd name="T4" fmla="*/ 0 w 36"/>
                  <a:gd name="T5" fmla="*/ 7 h 126"/>
                  <a:gd name="T6" fmla="*/ 20 w 36"/>
                  <a:gd name="T7" fmla="*/ 126 h 126"/>
                  <a:gd name="T8" fmla="*/ 36 w 36"/>
                  <a:gd name="T9" fmla="*/ 126 h 126"/>
                  <a:gd name="T10" fmla="*/ 14 w 36"/>
                  <a:gd name="T11" fmla="*/ 7 h 126"/>
                </a:gdLst>
                <a:ahLst/>
                <a:cxnLst>
                  <a:cxn ang="0">
                    <a:pos x="T0" y="T1"/>
                  </a:cxn>
                  <a:cxn ang="0">
                    <a:pos x="T2" y="T3"/>
                  </a:cxn>
                  <a:cxn ang="0">
                    <a:pos x="T4" y="T5"/>
                  </a:cxn>
                  <a:cxn ang="0">
                    <a:pos x="T6" y="T7"/>
                  </a:cxn>
                  <a:cxn ang="0">
                    <a:pos x="T8" y="T9"/>
                  </a:cxn>
                  <a:cxn ang="0">
                    <a:pos x="T10" y="T11"/>
                  </a:cxn>
                </a:cxnLst>
                <a:rect l="0" t="0" r="r" b="b"/>
                <a:pathLst>
                  <a:path w="36" h="126">
                    <a:moveTo>
                      <a:pt x="14" y="7"/>
                    </a:moveTo>
                    <a:cubicBezTo>
                      <a:pt x="14" y="3"/>
                      <a:pt x="11" y="0"/>
                      <a:pt x="7" y="0"/>
                    </a:cubicBezTo>
                    <a:cubicBezTo>
                      <a:pt x="3" y="0"/>
                      <a:pt x="0" y="3"/>
                      <a:pt x="0" y="7"/>
                    </a:cubicBezTo>
                    <a:cubicBezTo>
                      <a:pt x="0" y="69"/>
                      <a:pt x="11" y="101"/>
                      <a:pt x="20" y="126"/>
                    </a:cubicBezTo>
                    <a:cubicBezTo>
                      <a:pt x="36" y="126"/>
                      <a:pt x="36" y="126"/>
                      <a:pt x="36" y="126"/>
                    </a:cubicBezTo>
                    <a:cubicBezTo>
                      <a:pt x="26" y="102"/>
                      <a:pt x="14" y="71"/>
                      <a:pt x="14" y="7"/>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sp>
          <p:nvSpPr>
            <p:cNvPr id="154" name="Freeform 8">
              <a:extLst>
                <a:ext uri="{FF2B5EF4-FFF2-40B4-BE49-F238E27FC236}">
                  <a16:creationId xmlns:a16="http://schemas.microsoft.com/office/drawing/2014/main" id="{E5CB0680-CF24-4F5B-B7A5-E1A3BCDAFA46}"/>
                </a:ext>
              </a:extLst>
            </p:cNvPr>
            <p:cNvSpPr>
              <a:spLocks/>
            </p:cNvSpPr>
            <p:nvPr/>
          </p:nvSpPr>
          <p:spPr bwMode="auto">
            <a:xfrm>
              <a:off x="14026304" y="5335422"/>
              <a:ext cx="2078877" cy="1548743"/>
            </a:xfrm>
            <a:custGeom>
              <a:avLst/>
              <a:gdLst>
                <a:gd name="T0" fmla="*/ 992 w 1012"/>
                <a:gd name="T1" fmla="*/ 279 h 756"/>
                <a:gd name="T2" fmla="*/ 915 w 1012"/>
                <a:gd name="T3" fmla="*/ 197 h 756"/>
                <a:gd name="T4" fmla="*/ 899 w 1012"/>
                <a:gd name="T5" fmla="*/ 188 h 756"/>
                <a:gd name="T6" fmla="*/ 899 w 1012"/>
                <a:gd name="T7" fmla="*/ 0 h 756"/>
                <a:gd name="T8" fmla="*/ 0 w 1012"/>
                <a:gd name="T9" fmla="*/ 0 h 756"/>
                <a:gd name="T10" fmla="*/ 0 w 1012"/>
                <a:gd name="T11" fmla="*/ 244 h 756"/>
                <a:gd name="T12" fmla="*/ 52 w 1012"/>
                <a:gd name="T13" fmla="*/ 244 h 756"/>
                <a:gd name="T14" fmla="*/ 52 w 1012"/>
                <a:gd name="T15" fmla="*/ 54 h 756"/>
                <a:gd name="T16" fmla="*/ 847 w 1012"/>
                <a:gd name="T17" fmla="*/ 54 h 756"/>
                <a:gd name="T18" fmla="*/ 847 w 1012"/>
                <a:gd name="T19" fmla="*/ 230 h 756"/>
                <a:gd name="T20" fmla="*/ 806 w 1012"/>
                <a:gd name="T21" fmla="*/ 278 h 756"/>
                <a:gd name="T22" fmla="*/ 787 w 1012"/>
                <a:gd name="T23" fmla="*/ 328 h 756"/>
                <a:gd name="T24" fmla="*/ 787 w 1012"/>
                <a:gd name="T25" fmla="*/ 727 h 756"/>
                <a:gd name="T26" fmla="*/ 816 w 1012"/>
                <a:gd name="T27" fmla="*/ 756 h 756"/>
                <a:gd name="T28" fmla="*/ 983 w 1012"/>
                <a:gd name="T29" fmla="*/ 756 h 756"/>
                <a:gd name="T30" fmla="*/ 1012 w 1012"/>
                <a:gd name="T31" fmla="*/ 727 h 756"/>
                <a:gd name="T32" fmla="*/ 1012 w 1012"/>
                <a:gd name="T33" fmla="*/ 328 h 756"/>
                <a:gd name="T34" fmla="*/ 992 w 1012"/>
                <a:gd name="T35" fmla="*/ 27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756">
                  <a:moveTo>
                    <a:pt x="992" y="279"/>
                  </a:moveTo>
                  <a:cubicBezTo>
                    <a:pt x="915" y="197"/>
                    <a:pt x="915" y="197"/>
                    <a:pt x="915" y="197"/>
                  </a:cubicBezTo>
                  <a:cubicBezTo>
                    <a:pt x="910" y="192"/>
                    <a:pt x="905" y="189"/>
                    <a:pt x="899" y="188"/>
                  </a:cubicBezTo>
                  <a:cubicBezTo>
                    <a:pt x="899" y="0"/>
                    <a:pt x="899" y="0"/>
                    <a:pt x="899" y="0"/>
                  </a:cubicBezTo>
                  <a:cubicBezTo>
                    <a:pt x="0" y="0"/>
                    <a:pt x="0" y="0"/>
                    <a:pt x="0" y="0"/>
                  </a:cubicBezTo>
                  <a:cubicBezTo>
                    <a:pt x="0" y="244"/>
                    <a:pt x="0" y="244"/>
                    <a:pt x="0" y="244"/>
                  </a:cubicBezTo>
                  <a:cubicBezTo>
                    <a:pt x="52" y="244"/>
                    <a:pt x="52" y="244"/>
                    <a:pt x="52" y="244"/>
                  </a:cubicBezTo>
                  <a:cubicBezTo>
                    <a:pt x="52" y="54"/>
                    <a:pt x="52" y="54"/>
                    <a:pt x="52" y="54"/>
                  </a:cubicBezTo>
                  <a:cubicBezTo>
                    <a:pt x="847" y="54"/>
                    <a:pt x="847" y="54"/>
                    <a:pt x="847" y="54"/>
                  </a:cubicBezTo>
                  <a:cubicBezTo>
                    <a:pt x="847" y="230"/>
                    <a:pt x="847" y="230"/>
                    <a:pt x="847" y="230"/>
                  </a:cubicBezTo>
                  <a:cubicBezTo>
                    <a:pt x="806" y="278"/>
                    <a:pt x="806" y="278"/>
                    <a:pt x="806" y="278"/>
                  </a:cubicBezTo>
                  <a:cubicBezTo>
                    <a:pt x="795" y="290"/>
                    <a:pt x="787" y="313"/>
                    <a:pt x="787" y="328"/>
                  </a:cubicBezTo>
                  <a:cubicBezTo>
                    <a:pt x="787" y="727"/>
                    <a:pt x="787" y="727"/>
                    <a:pt x="787" y="727"/>
                  </a:cubicBezTo>
                  <a:cubicBezTo>
                    <a:pt x="787" y="743"/>
                    <a:pt x="800" y="756"/>
                    <a:pt x="816" y="756"/>
                  </a:cubicBezTo>
                  <a:cubicBezTo>
                    <a:pt x="983" y="756"/>
                    <a:pt x="983" y="756"/>
                    <a:pt x="983" y="756"/>
                  </a:cubicBezTo>
                  <a:cubicBezTo>
                    <a:pt x="999" y="756"/>
                    <a:pt x="1012" y="743"/>
                    <a:pt x="1012" y="727"/>
                  </a:cubicBezTo>
                  <a:cubicBezTo>
                    <a:pt x="1012" y="328"/>
                    <a:pt x="1012" y="328"/>
                    <a:pt x="1012" y="328"/>
                  </a:cubicBezTo>
                  <a:cubicBezTo>
                    <a:pt x="1012" y="313"/>
                    <a:pt x="1003" y="290"/>
                    <a:pt x="992" y="279"/>
                  </a:cubicBezTo>
                  <a:close/>
                </a:path>
              </a:pathLst>
            </a:custGeom>
            <a:solidFill>
              <a:srgbClr val="E9AD1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nvGrpSpPr>
            <p:cNvPr id="155" name="Group 154">
              <a:extLst>
                <a:ext uri="{FF2B5EF4-FFF2-40B4-BE49-F238E27FC236}">
                  <a16:creationId xmlns:a16="http://schemas.microsoft.com/office/drawing/2014/main" id="{1455E03C-2EC9-4A9B-B301-58D9C99A82C3}"/>
                </a:ext>
              </a:extLst>
            </p:cNvPr>
            <p:cNvGrpSpPr/>
            <p:nvPr/>
          </p:nvGrpSpPr>
          <p:grpSpPr>
            <a:xfrm rot="19998836">
              <a:off x="15044117" y="5496766"/>
              <a:ext cx="315988" cy="828108"/>
              <a:chOff x="4991782" y="3747966"/>
              <a:chExt cx="184150" cy="482600"/>
            </a:xfrm>
          </p:grpSpPr>
          <p:sp>
            <p:nvSpPr>
              <p:cNvPr id="185" name="Freeform 9">
                <a:extLst>
                  <a:ext uri="{FF2B5EF4-FFF2-40B4-BE49-F238E27FC236}">
                    <a16:creationId xmlns:a16="http://schemas.microsoft.com/office/drawing/2014/main" id="{E4A129EA-9DC8-4811-A69C-21A9B68752BD}"/>
                  </a:ext>
                </a:extLst>
              </p:cNvPr>
              <p:cNvSpPr>
                <a:spLocks/>
              </p:cNvSpPr>
              <p:nvPr/>
            </p:nvSpPr>
            <p:spPr bwMode="auto">
              <a:xfrm>
                <a:off x="4991782" y="3747966"/>
                <a:ext cx="184150" cy="482600"/>
              </a:xfrm>
              <a:custGeom>
                <a:avLst/>
                <a:gdLst>
                  <a:gd name="T0" fmla="*/ 212 w 214"/>
                  <a:gd name="T1" fmla="*/ 108 h 563"/>
                  <a:gd name="T2" fmla="*/ 178 w 214"/>
                  <a:gd name="T3" fmla="*/ 24 h 563"/>
                  <a:gd name="T4" fmla="*/ 165 w 214"/>
                  <a:gd name="T5" fmla="*/ 14 h 563"/>
                  <a:gd name="T6" fmla="*/ 160 w 214"/>
                  <a:gd name="T7" fmla="*/ 13 h 563"/>
                  <a:gd name="T8" fmla="*/ 150 w 214"/>
                  <a:gd name="T9" fmla="*/ 84 h 563"/>
                  <a:gd name="T10" fmla="*/ 126 w 214"/>
                  <a:gd name="T11" fmla="*/ 112 h 563"/>
                  <a:gd name="T12" fmla="*/ 86 w 214"/>
                  <a:gd name="T13" fmla="*/ 107 h 563"/>
                  <a:gd name="T14" fmla="*/ 70 w 214"/>
                  <a:gd name="T15" fmla="*/ 72 h 563"/>
                  <a:gd name="T16" fmla="*/ 80 w 214"/>
                  <a:gd name="T17" fmla="*/ 2 h 563"/>
                  <a:gd name="T18" fmla="*/ 75 w 214"/>
                  <a:gd name="T19" fmla="*/ 1 h 563"/>
                  <a:gd name="T20" fmla="*/ 60 w 214"/>
                  <a:gd name="T21" fmla="*/ 7 h 563"/>
                  <a:gd name="T22" fmla="*/ 4 w 214"/>
                  <a:gd name="T23" fmla="*/ 79 h 563"/>
                  <a:gd name="T24" fmla="*/ 2 w 214"/>
                  <a:gd name="T25" fmla="*/ 95 h 563"/>
                  <a:gd name="T26" fmla="*/ 36 w 214"/>
                  <a:gd name="T27" fmla="*/ 179 h 563"/>
                  <a:gd name="T28" fmla="*/ 49 w 214"/>
                  <a:gd name="T29" fmla="*/ 190 h 563"/>
                  <a:gd name="T30" fmla="*/ 56 w 214"/>
                  <a:gd name="T31" fmla="*/ 191 h 563"/>
                  <a:gd name="T32" fmla="*/ 5 w 214"/>
                  <a:gd name="T33" fmla="*/ 552 h 563"/>
                  <a:gd name="T34" fmla="*/ 81 w 214"/>
                  <a:gd name="T35" fmla="*/ 563 h 563"/>
                  <a:gd name="T36" fmla="*/ 132 w 214"/>
                  <a:gd name="T37" fmla="*/ 201 h 563"/>
                  <a:gd name="T38" fmla="*/ 139 w 214"/>
                  <a:gd name="T39" fmla="*/ 202 h 563"/>
                  <a:gd name="T40" fmla="*/ 154 w 214"/>
                  <a:gd name="T41" fmla="*/ 196 h 563"/>
                  <a:gd name="T42" fmla="*/ 210 w 214"/>
                  <a:gd name="T43" fmla="*/ 125 h 563"/>
                  <a:gd name="T44" fmla="*/ 212 w 214"/>
                  <a:gd name="T45" fmla="*/ 10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563">
                    <a:moveTo>
                      <a:pt x="212" y="108"/>
                    </a:moveTo>
                    <a:cubicBezTo>
                      <a:pt x="178" y="24"/>
                      <a:pt x="178" y="24"/>
                      <a:pt x="178" y="24"/>
                    </a:cubicBezTo>
                    <a:cubicBezTo>
                      <a:pt x="176" y="19"/>
                      <a:pt x="170" y="14"/>
                      <a:pt x="165" y="14"/>
                    </a:cubicBezTo>
                    <a:cubicBezTo>
                      <a:pt x="160" y="13"/>
                      <a:pt x="160" y="13"/>
                      <a:pt x="160" y="13"/>
                    </a:cubicBezTo>
                    <a:cubicBezTo>
                      <a:pt x="150" y="84"/>
                      <a:pt x="150" y="84"/>
                      <a:pt x="150" y="84"/>
                    </a:cubicBezTo>
                    <a:cubicBezTo>
                      <a:pt x="126" y="112"/>
                      <a:pt x="126" y="112"/>
                      <a:pt x="126" y="112"/>
                    </a:cubicBezTo>
                    <a:cubicBezTo>
                      <a:pt x="86" y="107"/>
                      <a:pt x="86" y="107"/>
                      <a:pt x="86" y="107"/>
                    </a:cubicBezTo>
                    <a:cubicBezTo>
                      <a:pt x="70" y="72"/>
                      <a:pt x="70" y="72"/>
                      <a:pt x="70" y="72"/>
                    </a:cubicBezTo>
                    <a:cubicBezTo>
                      <a:pt x="80" y="2"/>
                      <a:pt x="80" y="2"/>
                      <a:pt x="80" y="2"/>
                    </a:cubicBezTo>
                    <a:cubicBezTo>
                      <a:pt x="75" y="1"/>
                      <a:pt x="75" y="1"/>
                      <a:pt x="75" y="1"/>
                    </a:cubicBezTo>
                    <a:cubicBezTo>
                      <a:pt x="70" y="0"/>
                      <a:pt x="63" y="3"/>
                      <a:pt x="60" y="7"/>
                    </a:cubicBezTo>
                    <a:cubicBezTo>
                      <a:pt x="4" y="79"/>
                      <a:pt x="4" y="79"/>
                      <a:pt x="4" y="79"/>
                    </a:cubicBezTo>
                    <a:cubicBezTo>
                      <a:pt x="1" y="83"/>
                      <a:pt x="0" y="90"/>
                      <a:pt x="2" y="95"/>
                    </a:cubicBezTo>
                    <a:cubicBezTo>
                      <a:pt x="36" y="179"/>
                      <a:pt x="36" y="179"/>
                      <a:pt x="36" y="179"/>
                    </a:cubicBezTo>
                    <a:cubicBezTo>
                      <a:pt x="38" y="184"/>
                      <a:pt x="43" y="189"/>
                      <a:pt x="49" y="190"/>
                    </a:cubicBezTo>
                    <a:cubicBezTo>
                      <a:pt x="56" y="191"/>
                      <a:pt x="56" y="191"/>
                      <a:pt x="56" y="191"/>
                    </a:cubicBezTo>
                    <a:cubicBezTo>
                      <a:pt x="5" y="552"/>
                      <a:pt x="5" y="552"/>
                      <a:pt x="5" y="552"/>
                    </a:cubicBezTo>
                    <a:cubicBezTo>
                      <a:pt x="81" y="563"/>
                      <a:pt x="81" y="563"/>
                      <a:pt x="81" y="563"/>
                    </a:cubicBezTo>
                    <a:cubicBezTo>
                      <a:pt x="132" y="201"/>
                      <a:pt x="132" y="201"/>
                      <a:pt x="132" y="201"/>
                    </a:cubicBezTo>
                    <a:cubicBezTo>
                      <a:pt x="139" y="202"/>
                      <a:pt x="139" y="202"/>
                      <a:pt x="139" y="202"/>
                    </a:cubicBezTo>
                    <a:cubicBezTo>
                      <a:pt x="144" y="203"/>
                      <a:pt x="151" y="200"/>
                      <a:pt x="154" y="196"/>
                    </a:cubicBezTo>
                    <a:cubicBezTo>
                      <a:pt x="210" y="125"/>
                      <a:pt x="210" y="125"/>
                      <a:pt x="210" y="125"/>
                    </a:cubicBezTo>
                    <a:cubicBezTo>
                      <a:pt x="213" y="120"/>
                      <a:pt x="214" y="113"/>
                      <a:pt x="212" y="108"/>
                    </a:cubicBezTo>
                    <a:close/>
                  </a:path>
                </a:pathLst>
              </a:cu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86" name="Freeform 10">
                <a:extLst>
                  <a:ext uri="{FF2B5EF4-FFF2-40B4-BE49-F238E27FC236}">
                    <a16:creationId xmlns:a16="http://schemas.microsoft.com/office/drawing/2014/main" id="{7C4692E5-992D-4355-8A82-1FF65016C5D2}"/>
                  </a:ext>
                </a:extLst>
              </p:cNvPr>
              <p:cNvSpPr>
                <a:spLocks/>
              </p:cNvSpPr>
              <p:nvPr/>
            </p:nvSpPr>
            <p:spPr bwMode="auto">
              <a:xfrm>
                <a:off x="5014007" y="3749553"/>
                <a:ext cx="161925" cy="481013"/>
              </a:xfrm>
              <a:custGeom>
                <a:avLst/>
                <a:gdLst>
                  <a:gd name="T0" fmla="*/ 186 w 188"/>
                  <a:gd name="T1" fmla="*/ 106 h 561"/>
                  <a:gd name="T2" fmla="*/ 158 w 188"/>
                  <a:gd name="T3" fmla="*/ 35 h 561"/>
                  <a:gd name="T4" fmla="*/ 151 w 188"/>
                  <a:gd name="T5" fmla="*/ 85 h 561"/>
                  <a:gd name="T6" fmla="*/ 126 w 188"/>
                  <a:gd name="T7" fmla="*/ 114 h 561"/>
                  <a:gd name="T8" fmla="*/ 100 w 188"/>
                  <a:gd name="T9" fmla="*/ 110 h 561"/>
                  <a:gd name="T10" fmla="*/ 60 w 188"/>
                  <a:gd name="T11" fmla="*/ 105 h 561"/>
                  <a:gd name="T12" fmla="*/ 44 w 188"/>
                  <a:gd name="T13" fmla="*/ 70 h 561"/>
                  <a:gd name="T14" fmla="*/ 54 w 188"/>
                  <a:gd name="T15" fmla="*/ 0 h 561"/>
                  <a:gd name="T16" fmla="*/ 51 w 188"/>
                  <a:gd name="T17" fmla="*/ 21 h 561"/>
                  <a:gd name="T18" fmla="*/ 4 w 188"/>
                  <a:gd name="T19" fmla="*/ 80 h 561"/>
                  <a:gd name="T20" fmla="*/ 2 w 188"/>
                  <a:gd name="T21" fmla="*/ 97 h 561"/>
                  <a:gd name="T22" fmla="*/ 36 w 188"/>
                  <a:gd name="T23" fmla="*/ 181 h 561"/>
                  <a:gd name="T24" fmla="*/ 49 w 188"/>
                  <a:gd name="T25" fmla="*/ 191 h 561"/>
                  <a:gd name="T26" fmla="*/ 57 w 188"/>
                  <a:gd name="T27" fmla="*/ 193 h 561"/>
                  <a:gd name="T28" fmla="*/ 6 w 188"/>
                  <a:gd name="T29" fmla="*/ 554 h 561"/>
                  <a:gd name="T30" fmla="*/ 55 w 188"/>
                  <a:gd name="T31" fmla="*/ 561 h 561"/>
                  <a:gd name="T32" fmla="*/ 106 w 188"/>
                  <a:gd name="T33" fmla="*/ 199 h 561"/>
                  <a:gd name="T34" fmla="*/ 113 w 188"/>
                  <a:gd name="T35" fmla="*/ 200 h 561"/>
                  <a:gd name="T36" fmla="*/ 128 w 188"/>
                  <a:gd name="T37" fmla="*/ 194 h 561"/>
                  <a:gd name="T38" fmla="*/ 184 w 188"/>
                  <a:gd name="T39" fmla="*/ 123 h 561"/>
                  <a:gd name="T40" fmla="*/ 186 w 188"/>
                  <a:gd name="T41" fmla="*/ 10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561">
                    <a:moveTo>
                      <a:pt x="186" y="106"/>
                    </a:moveTo>
                    <a:cubicBezTo>
                      <a:pt x="158" y="35"/>
                      <a:pt x="158" y="35"/>
                      <a:pt x="158" y="35"/>
                    </a:cubicBezTo>
                    <a:cubicBezTo>
                      <a:pt x="151" y="85"/>
                      <a:pt x="151" y="85"/>
                      <a:pt x="151" y="85"/>
                    </a:cubicBezTo>
                    <a:cubicBezTo>
                      <a:pt x="126" y="114"/>
                      <a:pt x="126" y="114"/>
                      <a:pt x="126" y="114"/>
                    </a:cubicBezTo>
                    <a:cubicBezTo>
                      <a:pt x="100" y="110"/>
                      <a:pt x="100" y="110"/>
                      <a:pt x="100" y="110"/>
                    </a:cubicBezTo>
                    <a:cubicBezTo>
                      <a:pt x="60" y="105"/>
                      <a:pt x="60" y="105"/>
                      <a:pt x="60" y="105"/>
                    </a:cubicBezTo>
                    <a:cubicBezTo>
                      <a:pt x="44" y="70"/>
                      <a:pt x="44" y="70"/>
                      <a:pt x="44" y="70"/>
                    </a:cubicBezTo>
                    <a:cubicBezTo>
                      <a:pt x="54" y="0"/>
                      <a:pt x="54" y="0"/>
                      <a:pt x="54" y="0"/>
                    </a:cubicBezTo>
                    <a:cubicBezTo>
                      <a:pt x="51" y="21"/>
                      <a:pt x="51" y="21"/>
                      <a:pt x="51" y="21"/>
                    </a:cubicBezTo>
                    <a:cubicBezTo>
                      <a:pt x="4" y="80"/>
                      <a:pt x="4" y="80"/>
                      <a:pt x="4" y="80"/>
                    </a:cubicBezTo>
                    <a:cubicBezTo>
                      <a:pt x="1" y="85"/>
                      <a:pt x="0" y="92"/>
                      <a:pt x="2" y="97"/>
                    </a:cubicBezTo>
                    <a:cubicBezTo>
                      <a:pt x="36" y="181"/>
                      <a:pt x="36" y="181"/>
                      <a:pt x="36" y="181"/>
                    </a:cubicBezTo>
                    <a:cubicBezTo>
                      <a:pt x="38" y="186"/>
                      <a:pt x="44" y="191"/>
                      <a:pt x="49" y="191"/>
                    </a:cubicBezTo>
                    <a:cubicBezTo>
                      <a:pt x="57" y="193"/>
                      <a:pt x="57" y="193"/>
                      <a:pt x="57" y="193"/>
                    </a:cubicBezTo>
                    <a:cubicBezTo>
                      <a:pt x="6" y="554"/>
                      <a:pt x="6" y="554"/>
                      <a:pt x="6" y="554"/>
                    </a:cubicBezTo>
                    <a:cubicBezTo>
                      <a:pt x="55" y="561"/>
                      <a:pt x="55" y="561"/>
                      <a:pt x="55" y="561"/>
                    </a:cubicBezTo>
                    <a:cubicBezTo>
                      <a:pt x="106" y="199"/>
                      <a:pt x="106" y="199"/>
                      <a:pt x="106" y="199"/>
                    </a:cubicBezTo>
                    <a:cubicBezTo>
                      <a:pt x="113" y="200"/>
                      <a:pt x="113" y="200"/>
                      <a:pt x="113" y="200"/>
                    </a:cubicBezTo>
                    <a:cubicBezTo>
                      <a:pt x="118" y="201"/>
                      <a:pt x="125" y="198"/>
                      <a:pt x="128" y="194"/>
                    </a:cubicBezTo>
                    <a:cubicBezTo>
                      <a:pt x="184" y="123"/>
                      <a:pt x="184" y="123"/>
                      <a:pt x="184" y="123"/>
                    </a:cubicBezTo>
                    <a:cubicBezTo>
                      <a:pt x="187" y="118"/>
                      <a:pt x="188" y="111"/>
                      <a:pt x="186" y="106"/>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grpSp>
          <p:nvGrpSpPr>
            <p:cNvPr id="156" name="Group 155">
              <a:extLst>
                <a:ext uri="{FF2B5EF4-FFF2-40B4-BE49-F238E27FC236}">
                  <a16:creationId xmlns:a16="http://schemas.microsoft.com/office/drawing/2014/main" id="{6D9A9123-9912-411A-B2A4-468FCA1195F4}"/>
                </a:ext>
              </a:extLst>
            </p:cNvPr>
            <p:cNvGrpSpPr/>
            <p:nvPr/>
          </p:nvGrpSpPr>
          <p:grpSpPr>
            <a:xfrm rot="19998836">
              <a:off x="14288521" y="5500162"/>
              <a:ext cx="447206" cy="710994"/>
              <a:chOff x="4057068" y="3320197"/>
              <a:chExt cx="990622" cy="1574948"/>
            </a:xfrm>
          </p:grpSpPr>
          <p:grpSp>
            <p:nvGrpSpPr>
              <p:cNvPr id="179" name="Group 178">
                <a:extLst>
                  <a:ext uri="{FF2B5EF4-FFF2-40B4-BE49-F238E27FC236}">
                    <a16:creationId xmlns:a16="http://schemas.microsoft.com/office/drawing/2014/main" id="{979B2E13-B789-49A2-87DF-BE71B22D3262}"/>
                  </a:ext>
                </a:extLst>
              </p:cNvPr>
              <p:cNvGrpSpPr/>
              <p:nvPr/>
            </p:nvGrpSpPr>
            <p:grpSpPr>
              <a:xfrm>
                <a:off x="4057068" y="3320197"/>
                <a:ext cx="990622" cy="1574948"/>
                <a:chOff x="4057068" y="3320197"/>
                <a:chExt cx="990622" cy="1574948"/>
              </a:xfrm>
            </p:grpSpPr>
            <p:sp>
              <p:nvSpPr>
                <p:cNvPr id="182" name="Freeform 11">
                  <a:extLst>
                    <a:ext uri="{FF2B5EF4-FFF2-40B4-BE49-F238E27FC236}">
                      <a16:creationId xmlns:a16="http://schemas.microsoft.com/office/drawing/2014/main" id="{05D3E230-7FB2-437B-BD4D-3885478C8DD4}"/>
                    </a:ext>
                  </a:extLst>
                </p:cNvPr>
                <p:cNvSpPr>
                  <a:spLocks/>
                </p:cNvSpPr>
                <p:nvPr/>
              </p:nvSpPr>
              <p:spPr bwMode="auto">
                <a:xfrm>
                  <a:off x="4057068" y="3320197"/>
                  <a:ext cx="990622" cy="1036272"/>
                </a:xfrm>
                <a:custGeom>
                  <a:avLst/>
                  <a:gdLst>
                    <a:gd name="T0" fmla="*/ 400 w 400"/>
                    <a:gd name="T1" fmla="*/ 111 h 421"/>
                    <a:gd name="T2" fmla="*/ 211 w 400"/>
                    <a:gd name="T3" fmla="*/ 24 h 421"/>
                    <a:gd name="T4" fmla="*/ 210 w 400"/>
                    <a:gd name="T5" fmla="*/ 24 h 421"/>
                    <a:gd name="T6" fmla="*/ 167 w 400"/>
                    <a:gd name="T7" fmla="*/ 31 h 421"/>
                    <a:gd name="T8" fmla="*/ 166 w 400"/>
                    <a:gd name="T9" fmla="*/ 31 h 421"/>
                    <a:gd name="T10" fmla="*/ 165 w 400"/>
                    <a:gd name="T11" fmla="*/ 31 h 421"/>
                    <a:gd name="T12" fmla="*/ 164 w 400"/>
                    <a:gd name="T13" fmla="*/ 31 h 421"/>
                    <a:gd name="T14" fmla="*/ 164 w 400"/>
                    <a:gd name="T15" fmla="*/ 31 h 421"/>
                    <a:gd name="T16" fmla="*/ 164 w 400"/>
                    <a:gd name="T17" fmla="*/ 31 h 421"/>
                    <a:gd name="T18" fmla="*/ 164 w 400"/>
                    <a:gd name="T19" fmla="*/ 31 h 421"/>
                    <a:gd name="T20" fmla="*/ 161 w 400"/>
                    <a:gd name="T21" fmla="*/ 32 h 421"/>
                    <a:gd name="T22" fmla="*/ 159 w 400"/>
                    <a:gd name="T23" fmla="*/ 32 h 421"/>
                    <a:gd name="T24" fmla="*/ 159 w 400"/>
                    <a:gd name="T25" fmla="*/ 32 h 421"/>
                    <a:gd name="T26" fmla="*/ 108 w 400"/>
                    <a:gd name="T27" fmla="*/ 54 h 421"/>
                    <a:gd name="T28" fmla="*/ 94 w 400"/>
                    <a:gd name="T29" fmla="*/ 72 h 421"/>
                    <a:gd name="T30" fmla="*/ 71 w 400"/>
                    <a:gd name="T31" fmla="*/ 68 h 421"/>
                    <a:gd name="T32" fmla="*/ 36 w 400"/>
                    <a:gd name="T33" fmla="*/ 61 h 421"/>
                    <a:gd name="T34" fmla="*/ 23 w 400"/>
                    <a:gd name="T35" fmla="*/ 64 h 421"/>
                    <a:gd name="T36" fmla="*/ 14 w 400"/>
                    <a:gd name="T37" fmla="*/ 67 h 421"/>
                    <a:gd name="T38" fmla="*/ 12 w 400"/>
                    <a:gd name="T39" fmla="*/ 67 h 421"/>
                    <a:gd name="T40" fmla="*/ 1 w 400"/>
                    <a:gd name="T41" fmla="*/ 84 h 421"/>
                    <a:gd name="T42" fmla="*/ 19 w 400"/>
                    <a:gd name="T43" fmla="*/ 159 h 421"/>
                    <a:gd name="T44" fmla="*/ 36 w 400"/>
                    <a:gd name="T45" fmla="*/ 169 h 421"/>
                    <a:gd name="T46" fmla="*/ 38 w 400"/>
                    <a:gd name="T47" fmla="*/ 169 h 421"/>
                    <a:gd name="T48" fmla="*/ 38 w 400"/>
                    <a:gd name="T49" fmla="*/ 169 h 421"/>
                    <a:gd name="T50" fmla="*/ 62 w 400"/>
                    <a:gd name="T51" fmla="*/ 163 h 421"/>
                    <a:gd name="T52" fmla="*/ 88 w 400"/>
                    <a:gd name="T53" fmla="*/ 143 h 421"/>
                    <a:gd name="T54" fmla="*/ 107 w 400"/>
                    <a:gd name="T55" fmla="*/ 129 h 421"/>
                    <a:gd name="T56" fmla="*/ 119 w 400"/>
                    <a:gd name="T57" fmla="*/ 132 h 421"/>
                    <a:gd name="T58" fmla="*/ 119 w 400"/>
                    <a:gd name="T59" fmla="*/ 133 h 421"/>
                    <a:gd name="T60" fmla="*/ 121 w 400"/>
                    <a:gd name="T61" fmla="*/ 140 h 421"/>
                    <a:gd name="T62" fmla="*/ 139 w 400"/>
                    <a:gd name="T63" fmla="*/ 151 h 421"/>
                    <a:gd name="T64" fmla="*/ 162 w 400"/>
                    <a:gd name="T65" fmla="*/ 145 h 421"/>
                    <a:gd name="T66" fmla="*/ 226 w 400"/>
                    <a:gd name="T67" fmla="*/ 421 h 421"/>
                    <a:gd name="T68" fmla="*/ 277 w 400"/>
                    <a:gd name="T69" fmla="*/ 408 h 421"/>
                    <a:gd name="T70" fmla="*/ 213 w 400"/>
                    <a:gd name="T71" fmla="*/ 133 h 421"/>
                    <a:gd name="T72" fmla="*/ 236 w 400"/>
                    <a:gd name="T73" fmla="*/ 128 h 421"/>
                    <a:gd name="T74" fmla="*/ 246 w 400"/>
                    <a:gd name="T75" fmla="*/ 110 h 421"/>
                    <a:gd name="T76" fmla="*/ 245 w 400"/>
                    <a:gd name="T77" fmla="*/ 105 h 421"/>
                    <a:gd name="T78" fmla="*/ 400 w 400"/>
                    <a:gd name="T79" fmla="*/ 11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421">
                      <a:moveTo>
                        <a:pt x="400" y="111"/>
                      </a:moveTo>
                      <a:cubicBezTo>
                        <a:pt x="361" y="0"/>
                        <a:pt x="211" y="24"/>
                        <a:pt x="211" y="24"/>
                      </a:cubicBezTo>
                      <a:cubicBezTo>
                        <a:pt x="210" y="24"/>
                        <a:pt x="210" y="24"/>
                        <a:pt x="210" y="24"/>
                      </a:cubicBezTo>
                      <a:cubicBezTo>
                        <a:pt x="200" y="25"/>
                        <a:pt x="185" y="26"/>
                        <a:pt x="167" y="31"/>
                      </a:cubicBezTo>
                      <a:cubicBezTo>
                        <a:pt x="166" y="31"/>
                        <a:pt x="166" y="31"/>
                        <a:pt x="166" y="31"/>
                      </a:cubicBezTo>
                      <a:cubicBezTo>
                        <a:pt x="165" y="31"/>
                        <a:pt x="165" y="31"/>
                        <a:pt x="165" y="31"/>
                      </a:cubicBezTo>
                      <a:cubicBezTo>
                        <a:pt x="165" y="31"/>
                        <a:pt x="164" y="31"/>
                        <a:pt x="164" y="31"/>
                      </a:cubicBezTo>
                      <a:cubicBezTo>
                        <a:pt x="164" y="31"/>
                        <a:pt x="164" y="31"/>
                        <a:pt x="164" y="31"/>
                      </a:cubicBezTo>
                      <a:cubicBezTo>
                        <a:pt x="164" y="31"/>
                        <a:pt x="164" y="31"/>
                        <a:pt x="164" y="31"/>
                      </a:cubicBezTo>
                      <a:cubicBezTo>
                        <a:pt x="164" y="31"/>
                        <a:pt x="164" y="31"/>
                        <a:pt x="164" y="31"/>
                      </a:cubicBezTo>
                      <a:cubicBezTo>
                        <a:pt x="163" y="31"/>
                        <a:pt x="162" y="32"/>
                        <a:pt x="161" y="32"/>
                      </a:cubicBezTo>
                      <a:cubicBezTo>
                        <a:pt x="159" y="32"/>
                        <a:pt x="159" y="32"/>
                        <a:pt x="159" y="32"/>
                      </a:cubicBezTo>
                      <a:cubicBezTo>
                        <a:pt x="159" y="32"/>
                        <a:pt x="159" y="32"/>
                        <a:pt x="159" y="32"/>
                      </a:cubicBezTo>
                      <a:cubicBezTo>
                        <a:pt x="128" y="40"/>
                        <a:pt x="109" y="50"/>
                        <a:pt x="108" y="54"/>
                      </a:cubicBezTo>
                      <a:cubicBezTo>
                        <a:pt x="106" y="67"/>
                        <a:pt x="98" y="71"/>
                        <a:pt x="94" y="72"/>
                      </a:cubicBezTo>
                      <a:cubicBezTo>
                        <a:pt x="90" y="73"/>
                        <a:pt x="79" y="72"/>
                        <a:pt x="71" y="68"/>
                      </a:cubicBezTo>
                      <a:cubicBezTo>
                        <a:pt x="57" y="63"/>
                        <a:pt x="36" y="61"/>
                        <a:pt x="36" y="61"/>
                      </a:cubicBezTo>
                      <a:cubicBezTo>
                        <a:pt x="23" y="64"/>
                        <a:pt x="23" y="64"/>
                        <a:pt x="23" y="64"/>
                      </a:cubicBezTo>
                      <a:cubicBezTo>
                        <a:pt x="14" y="67"/>
                        <a:pt x="14" y="67"/>
                        <a:pt x="14" y="67"/>
                      </a:cubicBezTo>
                      <a:cubicBezTo>
                        <a:pt x="12" y="67"/>
                        <a:pt x="12" y="67"/>
                        <a:pt x="12" y="67"/>
                      </a:cubicBezTo>
                      <a:cubicBezTo>
                        <a:pt x="4" y="69"/>
                        <a:pt x="0" y="77"/>
                        <a:pt x="1" y="84"/>
                      </a:cubicBezTo>
                      <a:cubicBezTo>
                        <a:pt x="19" y="159"/>
                        <a:pt x="19" y="159"/>
                        <a:pt x="19" y="159"/>
                      </a:cubicBezTo>
                      <a:cubicBezTo>
                        <a:pt x="21" y="166"/>
                        <a:pt x="29" y="171"/>
                        <a:pt x="36" y="169"/>
                      </a:cubicBezTo>
                      <a:cubicBezTo>
                        <a:pt x="38" y="169"/>
                        <a:pt x="38" y="169"/>
                        <a:pt x="38" y="169"/>
                      </a:cubicBezTo>
                      <a:cubicBezTo>
                        <a:pt x="38" y="169"/>
                        <a:pt x="38" y="169"/>
                        <a:pt x="38" y="169"/>
                      </a:cubicBezTo>
                      <a:cubicBezTo>
                        <a:pt x="62" y="163"/>
                        <a:pt x="62" y="163"/>
                        <a:pt x="62" y="163"/>
                      </a:cubicBezTo>
                      <a:cubicBezTo>
                        <a:pt x="62" y="163"/>
                        <a:pt x="80" y="153"/>
                        <a:pt x="88" y="143"/>
                      </a:cubicBezTo>
                      <a:cubicBezTo>
                        <a:pt x="94" y="136"/>
                        <a:pt x="103" y="130"/>
                        <a:pt x="107" y="129"/>
                      </a:cubicBezTo>
                      <a:cubicBezTo>
                        <a:pt x="110" y="129"/>
                        <a:pt x="115" y="129"/>
                        <a:pt x="119" y="132"/>
                      </a:cubicBezTo>
                      <a:cubicBezTo>
                        <a:pt x="119" y="132"/>
                        <a:pt x="119" y="132"/>
                        <a:pt x="119" y="133"/>
                      </a:cubicBezTo>
                      <a:cubicBezTo>
                        <a:pt x="121" y="140"/>
                        <a:pt x="121" y="140"/>
                        <a:pt x="121" y="140"/>
                      </a:cubicBezTo>
                      <a:cubicBezTo>
                        <a:pt x="123" y="148"/>
                        <a:pt x="131" y="152"/>
                        <a:pt x="139" y="151"/>
                      </a:cubicBezTo>
                      <a:cubicBezTo>
                        <a:pt x="162" y="145"/>
                        <a:pt x="162" y="145"/>
                        <a:pt x="162" y="145"/>
                      </a:cubicBezTo>
                      <a:cubicBezTo>
                        <a:pt x="226" y="421"/>
                        <a:pt x="226" y="421"/>
                        <a:pt x="226" y="421"/>
                      </a:cubicBezTo>
                      <a:cubicBezTo>
                        <a:pt x="277" y="408"/>
                        <a:pt x="277" y="408"/>
                        <a:pt x="277" y="408"/>
                      </a:cubicBezTo>
                      <a:cubicBezTo>
                        <a:pt x="213" y="133"/>
                        <a:pt x="213" y="133"/>
                        <a:pt x="213" y="133"/>
                      </a:cubicBezTo>
                      <a:cubicBezTo>
                        <a:pt x="236" y="128"/>
                        <a:pt x="236" y="128"/>
                        <a:pt x="236" y="128"/>
                      </a:cubicBezTo>
                      <a:cubicBezTo>
                        <a:pt x="243" y="126"/>
                        <a:pt x="248" y="118"/>
                        <a:pt x="246" y="110"/>
                      </a:cubicBezTo>
                      <a:cubicBezTo>
                        <a:pt x="245" y="105"/>
                        <a:pt x="245" y="105"/>
                        <a:pt x="245" y="105"/>
                      </a:cubicBezTo>
                      <a:cubicBezTo>
                        <a:pt x="312" y="56"/>
                        <a:pt x="391" y="108"/>
                        <a:pt x="400" y="111"/>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83" name="Freeform 12">
                  <a:extLst>
                    <a:ext uri="{FF2B5EF4-FFF2-40B4-BE49-F238E27FC236}">
                      <a16:creationId xmlns:a16="http://schemas.microsoft.com/office/drawing/2014/main" id="{CAED82AE-1ACB-450D-8A97-85B08D72A22B}"/>
                    </a:ext>
                  </a:extLst>
                </p:cNvPr>
                <p:cNvSpPr>
                  <a:spLocks/>
                </p:cNvSpPr>
                <p:nvPr/>
              </p:nvSpPr>
              <p:spPr bwMode="auto">
                <a:xfrm>
                  <a:off x="4449664" y="3890829"/>
                  <a:ext cx="483897" cy="1004316"/>
                </a:xfrm>
                <a:custGeom>
                  <a:avLst/>
                  <a:gdLst>
                    <a:gd name="T0" fmla="*/ 194 w 196"/>
                    <a:gd name="T1" fmla="*/ 367 h 406"/>
                    <a:gd name="T2" fmla="*/ 183 w 196"/>
                    <a:gd name="T3" fmla="*/ 385 h 406"/>
                    <a:gd name="T4" fmla="*/ 103 w 196"/>
                    <a:gd name="T5" fmla="*/ 404 h 406"/>
                    <a:gd name="T6" fmla="*/ 85 w 196"/>
                    <a:gd name="T7" fmla="*/ 393 h 406"/>
                    <a:gd name="T8" fmla="*/ 2 w 196"/>
                    <a:gd name="T9" fmla="*/ 38 h 406"/>
                    <a:gd name="T10" fmla="*/ 13 w 196"/>
                    <a:gd name="T11" fmla="*/ 21 h 406"/>
                    <a:gd name="T12" fmla="*/ 93 w 196"/>
                    <a:gd name="T13" fmla="*/ 2 h 406"/>
                    <a:gd name="T14" fmla="*/ 111 w 196"/>
                    <a:gd name="T15" fmla="*/ 13 h 406"/>
                    <a:gd name="T16" fmla="*/ 194 w 196"/>
                    <a:gd name="T17" fmla="*/ 36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406">
                      <a:moveTo>
                        <a:pt x="194" y="367"/>
                      </a:moveTo>
                      <a:cubicBezTo>
                        <a:pt x="196" y="375"/>
                        <a:pt x="191" y="383"/>
                        <a:pt x="183" y="385"/>
                      </a:cubicBezTo>
                      <a:cubicBezTo>
                        <a:pt x="103" y="404"/>
                        <a:pt x="103" y="404"/>
                        <a:pt x="103" y="404"/>
                      </a:cubicBezTo>
                      <a:cubicBezTo>
                        <a:pt x="95" y="406"/>
                        <a:pt x="87" y="401"/>
                        <a:pt x="85" y="393"/>
                      </a:cubicBezTo>
                      <a:cubicBezTo>
                        <a:pt x="2" y="38"/>
                        <a:pt x="2" y="38"/>
                        <a:pt x="2" y="38"/>
                      </a:cubicBezTo>
                      <a:cubicBezTo>
                        <a:pt x="0" y="31"/>
                        <a:pt x="5" y="23"/>
                        <a:pt x="13" y="21"/>
                      </a:cubicBezTo>
                      <a:cubicBezTo>
                        <a:pt x="93" y="2"/>
                        <a:pt x="93" y="2"/>
                        <a:pt x="93" y="2"/>
                      </a:cubicBezTo>
                      <a:cubicBezTo>
                        <a:pt x="101" y="0"/>
                        <a:pt x="109" y="5"/>
                        <a:pt x="111" y="13"/>
                      </a:cubicBezTo>
                      <a:lnTo>
                        <a:pt x="194" y="367"/>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84" name="Freeform 13">
                  <a:extLst>
                    <a:ext uri="{FF2B5EF4-FFF2-40B4-BE49-F238E27FC236}">
                      <a16:creationId xmlns:a16="http://schemas.microsoft.com/office/drawing/2014/main" id="{415DDA98-A51B-41C5-8CEF-C24A4F9E50B6}"/>
                    </a:ext>
                  </a:extLst>
                </p:cNvPr>
                <p:cNvSpPr>
                  <a:spLocks/>
                </p:cNvSpPr>
                <p:nvPr/>
              </p:nvSpPr>
              <p:spPr bwMode="auto">
                <a:xfrm>
                  <a:off x="4449664" y="3936480"/>
                  <a:ext cx="287601" cy="958665"/>
                </a:xfrm>
                <a:custGeom>
                  <a:avLst/>
                  <a:gdLst>
                    <a:gd name="T0" fmla="*/ 27 w 117"/>
                    <a:gd name="T1" fmla="*/ 0 h 388"/>
                    <a:gd name="T2" fmla="*/ 13 w 117"/>
                    <a:gd name="T3" fmla="*/ 3 h 388"/>
                    <a:gd name="T4" fmla="*/ 2 w 117"/>
                    <a:gd name="T5" fmla="*/ 20 h 388"/>
                    <a:gd name="T6" fmla="*/ 85 w 117"/>
                    <a:gd name="T7" fmla="*/ 375 h 388"/>
                    <a:gd name="T8" fmla="*/ 103 w 117"/>
                    <a:gd name="T9" fmla="*/ 386 h 388"/>
                    <a:gd name="T10" fmla="*/ 117 w 117"/>
                    <a:gd name="T11" fmla="*/ 382 h 388"/>
                    <a:gd name="T12" fmla="*/ 27 w 117"/>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17" h="388">
                      <a:moveTo>
                        <a:pt x="27" y="0"/>
                      </a:moveTo>
                      <a:cubicBezTo>
                        <a:pt x="13" y="3"/>
                        <a:pt x="13" y="3"/>
                        <a:pt x="13" y="3"/>
                      </a:cubicBezTo>
                      <a:cubicBezTo>
                        <a:pt x="5" y="5"/>
                        <a:pt x="0" y="13"/>
                        <a:pt x="2" y="20"/>
                      </a:cubicBezTo>
                      <a:cubicBezTo>
                        <a:pt x="85" y="375"/>
                        <a:pt x="85" y="375"/>
                        <a:pt x="85" y="375"/>
                      </a:cubicBezTo>
                      <a:cubicBezTo>
                        <a:pt x="87" y="383"/>
                        <a:pt x="95" y="388"/>
                        <a:pt x="103" y="386"/>
                      </a:cubicBezTo>
                      <a:cubicBezTo>
                        <a:pt x="117" y="382"/>
                        <a:pt x="117" y="382"/>
                        <a:pt x="117" y="382"/>
                      </a:cubicBezTo>
                      <a:lnTo>
                        <a:pt x="27" y="0"/>
                      </a:lnTo>
                      <a:close/>
                    </a:path>
                  </a:pathLst>
                </a:custGeom>
                <a:solidFill>
                  <a:srgbClr val="401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sp>
            <p:nvSpPr>
              <p:cNvPr id="180" name="Freeform 14">
                <a:extLst>
                  <a:ext uri="{FF2B5EF4-FFF2-40B4-BE49-F238E27FC236}">
                    <a16:creationId xmlns:a16="http://schemas.microsoft.com/office/drawing/2014/main" id="{FF9AA161-0058-4F0B-A7A0-864729A95806}"/>
                  </a:ext>
                </a:extLst>
              </p:cNvPr>
              <p:cNvSpPr>
                <a:spLocks/>
              </p:cNvSpPr>
              <p:nvPr/>
            </p:nvSpPr>
            <p:spPr bwMode="auto">
              <a:xfrm>
                <a:off x="4057068" y="3470843"/>
                <a:ext cx="150649" cy="269341"/>
              </a:xfrm>
              <a:custGeom>
                <a:avLst/>
                <a:gdLst>
                  <a:gd name="T0" fmla="*/ 43 w 62"/>
                  <a:gd name="T1" fmla="*/ 92 h 110"/>
                  <a:gd name="T2" fmla="*/ 26 w 62"/>
                  <a:gd name="T3" fmla="*/ 18 h 110"/>
                  <a:gd name="T4" fmla="*/ 36 w 62"/>
                  <a:gd name="T5" fmla="*/ 0 h 110"/>
                  <a:gd name="T6" fmla="*/ 36 w 62"/>
                  <a:gd name="T7" fmla="*/ 0 h 110"/>
                  <a:gd name="T8" fmla="*/ 23 w 62"/>
                  <a:gd name="T9" fmla="*/ 3 h 110"/>
                  <a:gd name="T10" fmla="*/ 14 w 62"/>
                  <a:gd name="T11" fmla="*/ 6 h 110"/>
                  <a:gd name="T12" fmla="*/ 12 w 62"/>
                  <a:gd name="T13" fmla="*/ 6 h 110"/>
                  <a:gd name="T14" fmla="*/ 1 w 62"/>
                  <a:gd name="T15" fmla="*/ 23 h 110"/>
                  <a:gd name="T16" fmla="*/ 19 w 62"/>
                  <a:gd name="T17" fmla="*/ 98 h 110"/>
                  <a:gd name="T18" fmla="*/ 36 w 62"/>
                  <a:gd name="T19" fmla="*/ 108 h 110"/>
                  <a:gd name="T20" fmla="*/ 38 w 62"/>
                  <a:gd name="T21" fmla="*/ 108 h 110"/>
                  <a:gd name="T22" fmla="*/ 38 w 62"/>
                  <a:gd name="T23" fmla="*/ 108 h 110"/>
                  <a:gd name="T24" fmla="*/ 62 w 62"/>
                  <a:gd name="T25" fmla="*/ 102 h 110"/>
                  <a:gd name="T26" fmla="*/ 62 w 62"/>
                  <a:gd name="T27" fmla="*/ 102 h 110"/>
                  <a:gd name="T28" fmla="*/ 62 w 62"/>
                  <a:gd name="T29" fmla="*/ 102 h 110"/>
                  <a:gd name="T30" fmla="*/ 61 w 62"/>
                  <a:gd name="T31" fmla="*/ 103 h 110"/>
                  <a:gd name="T32" fmla="*/ 43 w 62"/>
                  <a:gd name="T33" fmla="*/ 9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10">
                    <a:moveTo>
                      <a:pt x="43" y="92"/>
                    </a:moveTo>
                    <a:cubicBezTo>
                      <a:pt x="26" y="18"/>
                      <a:pt x="26" y="18"/>
                      <a:pt x="26" y="18"/>
                    </a:cubicBezTo>
                    <a:cubicBezTo>
                      <a:pt x="24" y="10"/>
                      <a:pt x="29" y="2"/>
                      <a:pt x="36" y="0"/>
                    </a:cubicBezTo>
                    <a:cubicBezTo>
                      <a:pt x="36" y="0"/>
                      <a:pt x="36" y="0"/>
                      <a:pt x="36" y="0"/>
                    </a:cubicBezTo>
                    <a:cubicBezTo>
                      <a:pt x="23" y="3"/>
                      <a:pt x="23" y="3"/>
                      <a:pt x="23" y="3"/>
                    </a:cubicBezTo>
                    <a:cubicBezTo>
                      <a:pt x="14" y="6"/>
                      <a:pt x="14" y="6"/>
                      <a:pt x="14" y="6"/>
                    </a:cubicBezTo>
                    <a:cubicBezTo>
                      <a:pt x="12" y="6"/>
                      <a:pt x="12" y="6"/>
                      <a:pt x="12" y="6"/>
                    </a:cubicBezTo>
                    <a:cubicBezTo>
                      <a:pt x="4" y="8"/>
                      <a:pt x="0" y="16"/>
                      <a:pt x="1" y="23"/>
                    </a:cubicBezTo>
                    <a:cubicBezTo>
                      <a:pt x="19" y="98"/>
                      <a:pt x="19" y="98"/>
                      <a:pt x="19" y="98"/>
                    </a:cubicBezTo>
                    <a:cubicBezTo>
                      <a:pt x="21" y="105"/>
                      <a:pt x="29" y="110"/>
                      <a:pt x="36" y="108"/>
                    </a:cubicBezTo>
                    <a:cubicBezTo>
                      <a:pt x="38" y="108"/>
                      <a:pt x="38" y="108"/>
                      <a:pt x="38" y="108"/>
                    </a:cubicBezTo>
                    <a:cubicBezTo>
                      <a:pt x="38" y="108"/>
                      <a:pt x="38" y="108"/>
                      <a:pt x="38" y="108"/>
                    </a:cubicBezTo>
                    <a:cubicBezTo>
                      <a:pt x="62" y="102"/>
                      <a:pt x="62" y="102"/>
                      <a:pt x="62" y="102"/>
                    </a:cubicBezTo>
                    <a:cubicBezTo>
                      <a:pt x="62" y="102"/>
                      <a:pt x="62" y="102"/>
                      <a:pt x="62" y="102"/>
                    </a:cubicBezTo>
                    <a:cubicBezTo>
                      <a:pt x="62" y="102"/>
                      <a:pt x="62" y="102"/>
                      <a:pt x="62" y="102"/>
                    </a:cubicBezTo>
                    <a:cubicBezTo>
                      <a:pt x="61" y="103"/>
                      <a:pt x="61" y="103"/>
                      <a:pt x="61" y="103"/>
                    </a:cubicBezTo>
                    <a:cubicBezTo>
                      <a:pt x="53" y="104"/>
                      <a:pt x="45" y="100"/>
                      <a:pt x="43" y="92"/>
                    </a:cubicBezTo>
                    <a:close/>
                  </a:path>
                </a:pathLst>
              </a:cu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81" name="Freeform 15">
                <a:extLst>
                  <a:ext uri="{FF2B5EF4-FFF2-40B4-BE49-F238E27FC236}">
                    <a16:creationId xmlns:a16="http://schemas.microsoft.com/office/drawing/2014/main" id="{1C1D233C-3AC6-4165-98A2-1258487CE0F3}"/>
                  </a:ext>
                </a:extLst>
              </p:cNvPr>
              <p:cNvSpPr>
                <a:spLocks/>
              </p:cNvSpPr>
              <p:nvPr/>
            </p:nvSpPr>
            <p:spPr bwMode="auto">
              <a:xfrm>
                <a:off x="4454231" y="3667142"/>
                <a:ext cx="100432" cy="269341"/>
              </a:xfrm>
              <a:custGeom>
                <a:avLst/>
                <a:gdLst>
                  <a:gd name="T0" fmla="*/ 9 w 22"/>
                  <a:gd name="T1" fmla="*/ 0 h 59"/>
                  <a:gd name="T2" fmla="*/ 0 w 22"/>
                  <a:gd name="T3" fmla="*/ 2 h 59"/>
                  <a:gd name="T4" fmla="*/ 14 w 22"/>
                  <a:gd name="T5" fmla="*/ 59 h 59"/>
                  <a:gd name="T6" fmla="*/ 22 w 22"/>
                  <a:gd name="T7" fmla="*/ 57 h 59"/>
                  <a:gd name="T8" fmla="*/ 9 w 22"/>
                  <a:gd name="T9" fmla="*/ 0 h 59"/>
                </a:gdLst>
                <a:ahLst/>
                <a:cxnLst>
                  <a:cxn ang="0">
                    <a:pos x="T0" y="T1"/>
                  </a:cxn>
                  <a:cxn ang="0">
                    <a:pos x="T2" y="T3"/>
                  </a:cxn>
                  <a:cxn ang="0">
                    <a:pos x="T4" y="T5"/>
                  </a:cxn>
                  <a:cxn ang="0">
                    <a:pos x="T6" y="T7"/>
                  </a:cxn>
                  <a:cxn ang="0">
                    <a:pos x="T8" y="T9"/>
                  </a:cxn>
                </a:cxnLst>
                <a:rect l="0" t="0" r="r" b="b"/>
                <a:pathLst>
                  <a:path w="22" h="59">
                    <a:moveTo>
                      <a:pt x="9" y="0"/>
                    </a:moveTo>
                    <a:lnTo>
                      <a:pt x="0" y="2"/>
                    </a:lnTo>
                    <a:lnTo>
                      <a:pt x="14" y="59"/>
                    </a:lnTo>
                    <a:lnTo>
                      <a:pt x="22" y="57"/>
                    </a:lnTo>
                    <a:lnTo>
                      <a:pt x="9" y="0"/>
                    </a:lnTo>
                    <a:close/>
                  </a:path>
                </a:pathLst>
              </a:custGeom>
              <a:solidFill>
                <a:srgbClr val="FFFFFF">
                  <a:lumMod val="9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sp>
          <p:nvSpPr>
            <p:cNvPr id="157" name="Rectangle 156">
              <a:extLst>
                <a:ext uri="{FF2B5EF4-FFF2-40B4-BE49-F238E27FC236}">
                  <a16:creationId xmlns:a16="http://schemas.microsoft.com/office/drawing/2014/main" id="{5A5AB40A-F78F-4598-9E0E-6A6C08D09305}"/>
                </a:ext>
              </a:extLst>
            </p:cNvPr>
            <p:cNvSpPr>
              <a:spLocks noChangeArrowheads="1"/>
            </p:cNvSpPr>
            <p:nvPr/>
          </p:nvSpPr>
          <p:spPr bwMode="auto">
            <a:xfrm>
              <a:off x="14075531" y="5948860"/>
              <a:ext cx="2029650" cy="935305"/>
            </a:xfrm>
            <a:prstGeom prst="rect">
              <a:avLst/>
            </a:prstGeom>
            <a:solidFill>
              <a:srgbClr val="FFB90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58" name="Freeform 20">
              <a:extLst>
                <a:ext uri="{FF2B5EF4-FFF2-40B4-BE49-F238E27FC236}">
                  <a16:creationId xmlns:a16="http://schemas.microsoft.com/office/drawing/2014/main" id="{D9547832-8061-4D2F-8E91-6D32B5470B01}"/>
                </a:ext>
              </a:extLst>
            </p:cNvPr>
            <p:cNvSpPr>
              <a:spLocks/>
            </p:cNvSpPr>
            <p:nvPr/>
          </p:nvSpPr>
          <p:spPr bwMode="auto">
            <a:xfrm>
              <a:off x="14245931" y="6834938"/>
              <a:ext cx="1859250" cy="49227"/>
            </a:xfrm>
            <a:custGeom>
              <a:avLst/>
              <a:gdLst>
                <a:gd name="T0" fmla="*/ 904 w 904"/>
                <a:gd name="T1" fmla="*/ 24 h 24"/>
                <a:gd name="T2" fmla="*/ 904 w 904"/>
                <a:gd name="T3" fmla="*/ 0 h 24"/>
                <a:gd name="T4" fmla="*/ 29 w 904"/>
                <a:gd name="T5" fmla="*/ 0 h 24"/>
                <a:gd name="T6" fmla="*/ 0 w 904"/>
                <a:gd name="T7" fmla="*/ 24 h 24"/>
                <a:gd name="T8" fmla="*/ 904 w 904"/>
                <a:gd name="T9" fmla="*/ 24 h 24"/>
              </a:gdLst>
              <a:ahLst/>
              <a:cxnLst>
                <a:cxn ang="0">
                  <a:pos x="T0" y="T1"/>
                </a:cxn>
                <a:cxn ang="0">
                  <a:pos x="T2" y="T3"/>
                </a:cxn>
                <a:cxn ang="0">
                  <a:pos x="T4" y="T5"/>
                </a:cxn>
                <a:cxn ang="0">
                  <a:pos x="T6" y="T7"/>
                </a:cxn>
                <a:cxn ang="0">
                  <a:pos x="T8" y="T9"/>
                </a:cxn>
              </a:cxnLst>
              <a:rect l="0" t="0" r="r" b="b"/>
              <a:pathLst>
                <a:path w="904" h="24">
                  <a:moveTo>
                    <a:pt x="904" y="24"/>
                  </a:moveTo>
                  <a:cubicBezTo>
                    <a:pt x="904" y="0"/>
                    <a:pt x="904" y="0"/>
                    <a:pt x="904" y="0"/>
                  </a:cubicBezTo>
                  <a:cubicBezTo>
                    <a:pt x="29" y="0"/>
                    <a:pt x="29" y="0"/>
                    <a:pt x="29" y="0"/>
                  </a:cubicBezTo>
                  <a:cubicBezTo>
                    <a:pt x="26" y="14"/>
                    <a:pt x="15" y="24"/>
                    <a:pt x="0" y="24"/>
                  </a:cubicBezTo>
                  <a:lnTo>
                    <a:pt x="904" y="24"/>
                  </a:lnTo>
                  <a:close/>
                </a:path>
              </a:pathLst>
            </a:custGeom>
            <a:solidFill>
              <a:srgbClr val="C78E0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nvGrpSpPr>
            <p:cNvPr id="159" name="Group 158">
              <a:extLst>
                <a:ext uri="{FF2B5EF4-FFF2-40B4-BE49-F238E27FC236}">
                  <a16:creationId xmlns:a16="http://schemas.microsoft.com/office/drawing/2014/main" id="{78CD9967-E8D9-4C6D-8FBC-CD7C9B29C39A}"/>
                </a:ext>
              </a:extLst>
            </p:cNvPr>
            <p:cNvGrpSpPr/>
            <p:nvPr/>
          </p:nvGrpSpPr>
          <p:grpSpPr>
            <a:xfrm rot="882817">
              <a:off x="15528861" y="5377954"/>
              <a:ext cx="215752" cy="542725"/>
              <a:chOff x="5298858" y="3302195"/>
              <a:chExt cx="123368" cy="310330"/>
            </a:xfrm>
          </p:grpSpPr>
          <p:sp>
            <p:nvSpPr>
              <p:cNvPr id="166" name="Freeform 444">
                <a:extLst>
                  <a:ext uri="{FF2B5EF4-FFF2-40B4-BE49-F238E27FC236}">
                    <a16:creationId xmlns:a16="http://schemas.microsoft.com/office/drawing/2014/main" id="{4AF87723-3A2B-4126-9EF3-2D68FEE9F4CA}"/>
                  </a:ext>
                </a:extLst>
              </p:cNvPr>
              <p:cNvSpPr>
                <a:spLocks/>
              </p:cNvSpPr>
              <p:nvPr/>
            </p:nvSpPr>
            <p:spPr bwMode="auto">
              <a:xfrm rot="10800000">
                <a:off x="5298858" y="3302195"/>
                <a:ext cx="61048" cy="232746"/>
              </a:xfrm>
              <a:custGeom>
                <a:avLst/>
                <a:gdLst>
                  <a:gd name="T0" fmla="*/ 22 w 22"/>
                  <a:gd name="T1" fmla="*/ 54 h 84"/>
                  <a:gd name="T2" fmla="*/ 19 w 22"/>
                  <a:gd name="T3" fmla="*/ 41 h 84"/>
                  <a:gd name="T4" fmla="*/ 18 w 22"/>
                  <a:gd name="T5" fmla="*/ 39 h 84"/>
                  <a:gd name="T6" fmla="*/ 18 w 22"/>
                  <a:gd name="T7" fmla="*/ 39 h 84"/>
                  <a:gd name="T8" fmla="*/ 18 w 22"/>
                  <a:gd name="T9" fmla="*/ 38 h 84"/>
                  <a:gd name="T10" fmla="*/ 10 w 22"/>
                  <a:gd name="T11" fmla="*/ 0 h 84"/>
                  <a:gd name="T12" fmla="*/ 0 w 22"/>
                  <a:gd name="T13" fmla="*/ 0 h 84"/>
                  <a:gd name="T14" fmla="*/ 0 w 22"/>
                  <a:gd name="T15" fmla="*/ 23 h 84"/>
                  <a:gd name="T16" fmla="*/ 0 w 22"/>
                  <a:gd name="T17" fmla="*/ 38 h 84"/>
                  <a:gd name="T18" fmla="*/ 0 w 22"/>
                  <a:gd name="T19" fmla="*/ 84 h 84"/>
                  <a:gd name="T20" fmla="*/ 22 w 22"/>
                  <a:gd name="T21"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4">
                    <a:moveTo>
                      <a:pt x="22" y="54"/>
                    </a:moveTo>
                    <a:cubicBezTo>
                      <a:pt x="22" y="50"/>
                      <a:pt x="21" y="45"/>
                      <a:pt x="19" y="41"/>
                    </a:cubicBezTo>
                    <a:cubicBezTo>
                      <a:pt x="19" y="40"/>
                      <a:pt x="18" y="40"/>
                      <a:pt x="18" y="39"/>
                    </a:cubicBezTo>
                    <a:cubicBezTo>
                      <a:pt x="18" y="39"/>
                      <a:pt x="18" y="39"/>
                      <a:pt x="18" y="39"/>
                    </a:cubicBezTo>
                    <a:cubicBezTo>
                      <a:pt x="18" y="38"/>
                      <a:pt x="18" y="38"/>
                      <a:pt x="18" y="38"/>
                    </a:cubicBezTo>
                    <a:cubicBezTo>
                      <a:pt x="10" y="25"/>
                      <a:pt x="8" y="8"/>
                      <a:pt x="10" y="0"/>
                    </a:cubicBezTo>
                    <a:cubicBezTo>
                      <a:pt x="0" y="0"/>
                      <a:pt x="0" y="0"/>
                      <a:pt x="0" y="0"/>
                    </a:cubicBezTo>
                    <a:cubicBezTo>
                      <a:pt x="0" y="23"/>
                      <a:pt x="0" y="23"/>
                      <a:pt x="0" y="23"/>
                    </a:cubicBezTo>
                    <a:cubicBezTo>
                      <a:pt x="0" y="38"/>
                      <a:pt x="0" y="38"/>
                      <a:pt x="0" y="38"/>
                    </a:cubicBezTo>
                    <a:cubicBezTo>
                      <a:pt x="0" y="84"/>
                      <a:pt x="0" y="84"/>
                      <a:pt x="0" y="84"/>
                    </a:cubicBezTo>
                    <a:cubicBezTo>
                      <a:pt x="12" y="84"/>
                      <a:pt x="22" y="66"/>
                      <a:pt x="22" y="54"/>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67" name="Freeform 445">
                <a:extLst>
                  <a:ext uri="{FF2B5EF4-FFF2-40B4-BE49-F238E27FC236}">
                    <a16:creationId xmlns:a16="http://schemas.microsoft.com/office/drawing/2014/main" id="{97BC8EF8-97CA-4A31-8A20-593B40E91C5F}"/>
                  </a:ext>
                </a:extLst>
              </p:cNvPr>
              <p:cNvSpPr>
                <a:spLocks/>
              </p:cNvSpPr>
              <p:nvPr/>
            </p:nvSpPr>
            <p:spPr bwMode="auto">
              <a:xfrm rot="10800000">
                <a:off x="5326840" y="3302196"/>
                <a:ext cx="33068" cy="80126"/>
              </a:xfrm>
              <a:custGeom>
                <a:avLst/>
                <a:gdLst>
                  <a:gd name="T0" fmla="*/ 0 w 26"/>
                  <a:gd name="T1" fmla="*/ 0 h 63"/>
                  <a:gd name="T2" fmla="*/ 26 w 26"/>
                  <a:gd name="T3" fmla="*/ 0 h 63"/>
                  <a:gd name="T4" fmla="*/ 0 w 26"/>
                  <a:gd name="T5" fmla="*/ 63 h 63"/>
                  <a:gd name="T6" fmla="*/ 0 w 26"/>
                  <a:gd name="T7" fmla="*/ 0 h 63"/>
                </a:gdLst>
                <a:ahLst/>
                <a:cxnLst>
                  <a:cxn ang="0">
                    <a:pos x="T0" y="T1"/>
                  </a:cxn>
                  <a:cxn ang="0">
                    <a:pos x="T2" y="T3"/>
                  </a:cxn>
                  <a:cxn ang="0">
                    <a:pos x="T4" y="T5"/>
                  </a:cxn>
                  <a:cxn ang="0">
                    <a:pos x="T6" y="T7"/>
                  </a:cxn>
                </a:cxnLst>
                <a:rect l="0" t="0" r="r" b="b"/>
                <a:pathLst>
                  <a:path w="26" h="63">
                    <a:moveTo>
                      <a:pt x="0" y="0"/>
                    </a:moveTo>
                    <a:lnTo>
                      <a:pt x="26" y="0"/>
                    </a:lnTo>
                    <a:lnTo>
                      <a:pt x="0" y="63"/>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68" name="Freeform 446">
                <a:extLst>
                  <a:ext uri="{FF2B5EF4-FFF2-40B4-BE49-F238E27FC236}">
                    <a16:creationId xmlns:a16="http://schemas.microsoft.com/office/drawing/2014/main" id="{77FF07D6-14CE-4644-84EA-29CF1550B5C3}"/>
                  </a:ext>
                </a:extLst>
              </p:cNvPr>
              <p:cNvSpPr>
                <a:spLocks/>
              </p:cNvSpPr>
              <p:nvPr/>
            </p:nvSpPr>
            <p:spPr bwMode="auto">
              <a:xfrm rot="10800000">
                <a:off x="5359906" y="3302196"/>
                <a:ext cx="62320" cy="232746"/>
              </a:xfrm>
              <a:custGeom>
                <a:avLst/>
                <a:gdLst>
                  <a:gd name="T0" fmla="*/ 0 w 22"/>
                  <a:gd name="T1" fmla="*/ 54 h 84"/>
                  <a:gd name="T2" fmla="*/ 3 w 22"/>
                  <a:gd name="T3" fmla="*/ 41 h 84"/>
                  <a:gd name="T4" fmla="*/ 4 w 22"/>
                  <a:gd name="T5" fmla="*/ 39 h 84"/>
                  <a:gd name="T6" fmla="*/ 4 w 22"/>
                  <a:gd name="T7" fmla="*/ 39 h 84"/>
                  <a:gd name="T8" fmla="*/ 4 w 22"/>
                  <a:gd name="T9" fmla="*/ 38 h 84"/>
                  <a:gd name="T10" fmla="*/ 12 w 22"/>
                  <a:gd name="T11" fmla="*/ 0 h 84"/>
                  <a:gd name="T12" fmla="*/ 22 w 22"/>
                  <a:gd name="T13" fmla="*/ 0 h 84"/>
                  <a:gd name="T14" fmla="*/ 22 w 22"/>
                  <a:gd name="T15" fmla="*/ 23 h 84"/>
                  <a:gd name="T16" fmla="*/ 22 w 22"/>
                  <a:gd name="T17" fmla="*/ 38 h 84"/>
                  <a:gd name="T18" fmla="*/ 22 w 22"/>
                  <a:gd name="T19" fmla="*/ 84 h 84"/>
                  <a:gd name="T20" fmla="*/ 0 w 22"/>
                  <a:gd name="T21"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4">
                    <a:moveTo>
                      <a:pt x="0" y="54"/>
                    </a:moveTo>
                    <a:cubicBezTo>
                      <a:pt x="0" y="50"/>
                      <a:pt x="1" y="45"/>
                      <a:pt x="3" y="41"/>
                    </a:cubicBezTo>
                    <a:cubicBezTo>
                      <a:pt x="3" y="40"/>
                      <a:pt x="3" y="40"/>
                      <a:pt x="4" y="39"/>
                    </a:cubicBezTo>
                    <a:cubicBezTo>
                      <a:pt x="4" y="39"/>
                      <a:pt x="4" y="39"/>
                      <a:pt x="4" y="39"/>
                    </a:cubicBezTo>
                    <a:cubicBezTo>
                      <a:pt x="4" y="38"/>
                      <a:pt x="4" y="38"/>
                      <a:pt x="4" y="38"/>
                    </a:cubicBezTo>
                    <a:cubicBezTo>
                      <a:pt x="12" y="25"/>
                      <a:pt x="13" y="8"/>
                      <a:pt x="12" y="0"/>
                    </a:cubicBezTo>
                    <a:cubicBezTo>
                      <a:pt x="22" y="0"/>
                      <a:pt x="22" y="0"/>
                      <a:pt x="22" y="0"/>
                    </a:cubicBezTo>
                    <a:cubicBezTo>
                      <a:pt x="22" y="23"/>
                      <a:pt x="22" y="23"/>
                      <a:pt x="22" y="23"/>
                    </a:cubicBezTo>
                    <a:cubicBezTo>
                      <a:pt x="22" y="38"/>
                      <a:pt x="22" y="38"/>
                      <a:pt x="22" y="38"/>
                    </a:cubicBezTo>
                    <a:cubicBezTo>
                      <a:pt x="22" y="84"/>
                      <a:pt x="22" y="84"/>
                      <a:pt x="22" y="84"/>
                    </a:cubicBezTo>
                    <a:cubicBezTo>
                      <a:pt x="10" y="84"/>
                      <a:pt x="0" y="66"/>
                      <a:pt x="0" y="54"/>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69" name="Freeform 447">
                <a:extLst>
                  <a:ext uri="{FF2B5EF4-FFF2-40B4-BE49-F238E27FC236}">
                    <a16:creationId xmlns:a16="http://schemas.microsoft.com/office/drawing/2014/main" id="{522484A6-F38B-43AB-BD7A-C53B86342654}"/>
                  </a:ext>
                </a:extLst>
              </p:cNvPr>
              <p:cNvSpPr>
                <a:spLocks/>
              </p:cNvSpPr>
              <p:nvPr/>
            </p:nvSpPr>
            <p:spPr bwMode="auto">
              <a:xfrm rot="10800000">
                <a:off x="5359905" y="3302195"/>
                <a:ext cx="36884" cy="80126"/>
              </a:xfrm>
              <a:custGeom>
                <a:avLst/>
                <a:gdLst>
                  <a:gd name="T0" fmla="*/ 29 w 29"/>
                  <a:gd name="T1" fmla="*/ 0 h 63"/>
                  <a:gd name="T2" fmla="*/ 0 w 29"/>
                  <a:gd name="T3" fmla="*/ 0 h 63"/>
                  <a:gd name="T4" fmla="*/ 29 w 29"/>
                  <a:gd name="T5" fmla="*/ 63 h 63"/>
                  <a:gd name="T6" fmla="*/ 29 w 29"/>
                  <a:gd name="T7" fmla="*/ 0 h 63"/>
                </a:gdLst>
                <a:ahLst/>
                <a:cxnLst>
                  <a:cxn ang="0">
                    <a:pos x="T0" y="T1"/>
                  </a:cxn>
                  <a:cxn ang="0">
                    <a:pos x="T2" y="T3"/>
                  </a:cxn>
                  <a:cxn ang="0">
                    <a:pos x="T4" y="T5"/>
                  </a:cxn>
                  <a:cxn ang="0">
                    <a:pos x="T6" y="T7"/>
                  </a:cxn>
                </a:cxnLst>
                <a:rect l="0" t="0" r="r" b="b"/>
                <a:pathLst>
                  <a:path w="29" h="63">
                    <a:moveTo>
                      <a:pt x="29" y="0"/>
                    </a:moveTo>
                    <a:lnTo>
                      <a:pt x="0" y="0"/>
                    </a:lnTo>
                    <a:lnTo>
                      <a:pt x="29" y="63"/>
                    </a:lnTo>
                    <a:lnTo>
                      <a:pt x="29"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0" name="Freeform 449">
                <a:extLst>
                  <a:ext uri="{FF2B5EF4-FFF2-40B4-BE49-F238E27FC236}">
                    <a16:creationId xmlns:a16="http://schemas.microsoft.com/office/drawing/2014/main" id="{09A427D2-788E-4C5F-8CA5-A558241D3B92}"/>
                  </a:ext>
                </a:extLst>
              </p:cNvPr>
              <p:cNvSpPr>
                <a:spLocks/>
              </p:cNvSpPr>
              <p:nvPr/>
            </p:nvSpPr>
            <p:spPr bwMode="auto">
              <a:xfrm rot="10800000">
                <a:off x="5359900" y="3473893"/>
                <a:ext cx="58504" cy="138630"/>
              </a:xfrm>
              <a:custGeom>
                <a:avLst/>
                <a:gdLst>
                  <a:gd name="T0" fmla="*/ 16 w 21"/>
                  <a:gd name="T1" fmla="*/ 0 h 50"/>
                  <a:gd name="T2" fmla="*/ 16 w 21"/>
                  <a:gd name="T3" fmla="*/ 0 h 50"/>
                  <a:gd name="T4" fmla="*/ 0 w 21"/>
                  <a:gd name="T5" fmla="*/ 0 h 50"/>
                  <a:gd name="T6" fmla="*/ 2 w 21"/>
                  <a:gd name="T7" fmla="*/ 5 h 50"/>
                  <a:gd name="T8" fmla="*/ 14 w 21"/>
                  <a:gd name="T9" fmla="*/ 50 h 50"/>
                  <a:gd name="T10" fmla="*/ 21 w 21"/>
                  <a:gd name="T11" fmla="*/ 13 h 50"/>
                  <a:gd name="T12" fmla="*/ 16 w 2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1" h="50">
                    <a:moveTo>
                      <a:pt x="16" y="0"/>
                    </a:moveTo>
                    <a:cubicBezTo>
                      <a:pt x="16" y="0"/>
                      <a:pt x="16" y="0"/>
                      <a:pt x="16" y="0"/>
                    </a:cubicBezTo>
                    <a:cubicBezTo>
                      <a:pt x="0" y="0"/>
                      <a:pt x="0" y="0"/>
                      <a:pt x="0" y="0"/>
                    </a:cubicBezTo>
                    <a:cubicBezTo>
                      <a:pt x="1" y="2"/>
                      <a:pt x="2" y="4"/>
                      <a:pt x="2" y="5"/>
                    </a:cubicBezTo>
                    <a:cubicBezTo>
                      <a:pt x="9" y="21"/>
                      <a:pt x="14" y="33"/>
                      <a:pt x="14" y="50"/>
                    </a:cubicBezTo>
                    <a:cubicBezTo>
                      <a:pt x="14" y="36"/>
                      <a:pt x="17" y="24"/>
                      <a:pt x="21" y="13"/>
                    </a:cubicBezTo>
                    <a:cubicBezTo>
                      <a:pt x="19" y="9"/>
                      <a:pt x="18" y="4"/>
                      <a:pt x="16" y="0"/>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1" name="Freeform 451">
                <a:extLst>
                  <a:ext uri="{FF2B5EF4-FFF2-40B4-BE49-F238E27FC236}">
                    <a16:creationId xmlns:a16="http://schemas.microsoft.com/office/drawing/2014/main" id="{6F645F9B-02A9-4F1D-B194-5F52C948A636}"/>
                  </a:ext>
                </a:extLst>
              </p:cNvPr>
              <p:cNvSpPr>
                <a:spLocks/>
              </p:cNvSpPr>
              <p:nvPr/>
            </p:nvSpPr>
            <p:spPr bwMode="auto">
              <a:xfrm rot="10800000">
                <a:off x="5340798" y="3454814"/>
                <a:ext cx="39427" cy="122096"/>
              </a:xfrm>
              <a:custGeom>
                <a:avLst/>
                <a:gdLst>
                  <a:gd name="T0" fmla="*/ 0 w 14"/>
                  <a:gd name="T1" fmla="*/ 37 h 44"/>
                  <a:gd name="T2" fmla="*/ 7 w 14"/>
                  <a:gd name="T3" fmla="*/ 44 h 44"/>
                  <a:gd name="T4" fmla="*/ 14 w 14"/>
                  <a:gd name="T5" fmla="*/ 37 h 44"/>
                  <a:gd name="T6" fmla="*/ 7 w 14"/>
                  <a:gd name="T7" fmla="*/ 0 h 44"/>
                  <a:gd name="T8" fmla="*/ 0 w 14"/>
                  <a:gd name="T9" fmla="*/ 37 h 44"/>
                </a:gdLst>
                <a:ahLst/>
                <a:cxnLst>
                  <a:cxn ang="0">
                    <a:pos x="T0" y="T1"/>
                  </a:cxn>
                  <a:cxn ang="0">
                    <a:pos x="T2" y="T3"/>
                  </a:cxn>
                  <a:cxn ang="0">
                    <a:pos x="T4" y="T5"/>
                  </a:cxn>
                  <a:cxn ang="0">
                    <a:pos x="T6" y="T7"/>
                  </a:cxn>
                  <a:cxn ang="0">
                    <a:pos x="T8" y="T9"/>
                  </a:cxn>
                </a:cxnLst>
                <a:rect l="0" t="0" r="r" b="b"/>
                <a:pathLst>
                  <a:path w="14" h="44">
                    <a:moveTo>
                      <a:pt x="0" y="37"/>
                    </a:moveTo>
                    <a:cubicBezTo>
                      <a:pt x="0" y="41"/>
                      <a:pt x="3" y="44"/>
                      <a:pt x="7" y="44"/>
                    </a:cubicBezTo>
                    <a:cubicBezTo>
                      <a:pt x="11" y="44"/>
                      <a:pt x="14" y="41"/>
                      <a:pt x="14" y="37"/>
                    </a:cubicBezTo>
                    <a:cubicBezTo>
                      <a:pt x="14" y="23"/>
                      <a:pt x="11" y="11"/>
                      <a:pt x="7" y="0"/>
                    </a:cubicBezTo>
                    <a:cubicBezTo>
                      <a:pt x="3" y="11"/>
                      <a:pt x="0" y="23"/>
                      <a:pt x="0" y="37"/>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2" name="Freeform 452">
                <a:extLst>
                  <a:ext uri="{FF2B5EF4-FFF2-40B4-BE49-F238E27FC236}">
                    <a16:creationId xmlns:a16="http://schemas.microsoft.com/office/drawing/2014/main" id="{1ECEBAD8-6410-4E72-BA48-178CFA252843}"/>
                  </a:ext>
                </a:extLst>
              </p:cNvPr>
              <p:cNvSpPr>
                <a:spLocks/>
              </p:cNvSpPr>
              <p:nvPr/>
            </p:nvSpPr>
            <p:spPr bwMode="auto">
              <a:xfrm rot="10800000">
                <a:off x="5366224" y="3396309"/>
                <a:ext cx="55961" cy="138630"/>
              </a:xfrm>
              <a:custGeom>
                <a:avLst/>
                <a:gdLst>
                  <a:gd name="T0" fmla="*/ 4 w 20"/>
                  <a:gd name="T1" fmla="*/ 39 h 50"/>
                  <a:gd name="T2" fmla="*/ 4 w 20"/>
                  <a:gd name="T3" fmla="*/ 39 h 50"/>
                  <a:gd name="T4" fmla="*/ 3 w 20"/>
                  <a:gd name="T5" fmla="*/ 41 h 50"/>
                  <a:gd name="T6" fmla="*/ 0 w 20"/>
                  <a:gd name="T7" fmla="*/ 50 h 50"/>
                  <a:gd name="T8" fmla="*/ 20 w 20"/>
                  <a:gd name="T9" fmla="*/ 50 h 50"/>
                  <a:gd name="T10" fmla="*/ 20 w 20"/>
                  <a:gd name="T11" fmla="*/ 34 h 50"/>
                  <a:gd name="T12" fmla="*/ 12 w 20"/>
                  <a:gd name="T13" fmla="*/ 0 h 50"/>
                  <a:gd name="T14" fmla="*/ 12 w 20"/>
                  <a:gd name="T15" fmla="*/ 0 h 50"/>
                  <a:gd name="T16" fmla="*/ 4 w 20"/>
                  <a:gd name="T17" fmla="*/ 38 h 50"/>
                  <a:gd name="T18" fmla="*/ 4 w 20"/>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0">
                    <a:moveTo>
                      <a:pt x="4" y="39"/>
                    </a:moveTo>
                    <a:cubicBezTo>
                      <a:pt x="4" y="39"/>
                      <a:pt x="4" y="39"/>
                      <a:pt x="4" y="39"/>
                    </a:cubicBezTo>
                    <a:cubicBezTo>
                      <a:pt x="3" y="40"/>
                      <a:pt x="3" y="40"/>
                      <a:pt x="3" y="41"/>
                    </a:cubicBezTo>
                    <a:cubicBezTo>
                      <a:pt x="2" y="44"/>
                      <a:pt x="1" y="47"/>
                      <a:pt x="0" y="50"/>
                    </a:cubicBezTo>
                    <a:cubicBezTo>
                      <a:pt x="20" y="50"/>
                      <a:pt x="20" y="50"/>
                      <a:pt x="20" y="50"/>
                    </a:cubicBezTo>
                    <a:cubicBezTo>
                      <a:pt x="20" y="34"/>
                      <a:pt x="20" y="34"/>
                      <a:pt x="20" y="34"/>
                    </a:cubicBezTo>
                    <a:cubicBezTo>
                      <a:pt x="20" y="34"/>
                      <a:pt x="18" y="20"/>
                      <a:pt x="12" y="0"/>
                    </a:cubicBezTo>
                    <a:cubicBezTo>
                      <a:pt x="12" y="0"/>
                      <a:pt x="12" y="0"/>
                      <a:pt x="12" y="0"/>
                    </a:cubicBezTo>
                    <a:cubicBezTo>
                      <a:pt x="13" y="8"/>
                      <a:pt x="12" y="25"/>
                      <a:pt x="4" y="38"/>
                    </a:cubicBezTo>
                    <a:cubicBezTo>
                      <a:pt x="4" y="38"/>
                      <a:pt x="4" y="38"/>
                      <a:pt x="4" y="3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3" name="Freeform 453">
                <a:extLst>
                  <a:ext uri="{FF2B5EF4-FFF2-40B4-BE49-F238E27FC236}">
                    <a16:creationId xmlns:a16="http://schemas.microsoft.com/office/drawing/2014/main" id="{C571D8BD-D622-4718-926B-57959DF5EF93}"/>
                  </a:ext>
                </a:extLst>
              </p:cNvPr>
              <p:cNvSpPr>
                <a:spLocks/>
              </p:cNvSpPr>
              <p:nvPr/>
            </p:nvSpPr>
            <p:spPr bwMode="auto">
              <a:xfrm rot="10800000">
                <a:off x="5359864" y="3302195"/>
                <a:ext cx="36884" cy="80126"/>
              </a:xfrm>
              <a:custGeom>
                <a:avLst/>
                <a:gdLst>
                  <a:gd name="T0" fmla="*/ 29 w 29"/>
                  <a:gd name="T1" fmla="*/ 0 h 63"/>
                  <a:gd name="T2" fmla="*/ 0 w 29"/>
                  <a:gd name="T3" fmla="*/ 0 h 63"/>
                  <a:gd name="T4" fmla="*/ 29 w 29"/>
                  <a:gd name="T5" fmla="*/ 63 h 63"/>
                  <a:gd name="T6" fmla="*/ 29 w 29"/>
                  <a:gd name="T7" fmla="*/ 0 h 63"/>
                </a:gdLst>
                <a:ahLst/>
                <a:cxnLst>
                  <a:cxn ang="0">
                    <a:pos x="T0" y="T1"/>
                  </a:cxn>
                  <a:cxn ang="0">
                    <a:pos x="T2" y="T3"/>
                  </a:cxn>
                  <a:cxn ang="0">
                    <a:pos x="T4" y="T5"/>
                  </a:cxn>
                  <a:cxn ang="0">
                    <a:pos x="T6" y="T7"/>
                  </a:cxn>
                </a:cxnLst>
                <a:rect l="0" t="0" r="r" b="b"/>
                <a:pathLst>
                  <a:path w="29" h="63">
                    <a:moveTo>
                      <a:pt x="29" y="0"/>
                    </a:moveTo>
                    <a:lnTo>
                      <a:pt x="0" y="0"/>
                    </a:lnTo>
                    <a:lnTo>
                      <a:pt x="29" y="63"/>
                    </a:lnTo>
                    <a:lnTo>
                      <a:pt x="29"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4" name="Oval 173">
                <a:extLst>
                  <a:ext uri="{FF2B5EF4-FFF2-40B4-BE49-F238E27FC236}">
                    <a16:creationId xmlns:a16="http://schemas.microsoft.com/office/drawing/2014/main" id="{9C92184B-66C0-4DB1-8D12-7E6DA0E43308}"/>
                  </a:ext>
                </a:extLst>
              </p:cNvPr>
              <p:cNvSpPr>
                <a:spLocks noChangeArrowheads="1"/>
              </p:cNvSpPr>
              <p:nvPr/>
            </p:nvSpPr>
            <p:spPr bwMode="auto">
              <a:xfrm rot="10800000">
                <a:off x="5326839" y="3382320"/>
                <a:ext cx="69951" cy="68679"/>
              </a:xfrm>
              <a:prstGeom prst="ellipse">
                <a:avLst/>
              </a:pr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5" name="Freeform 455">
                <a:extLst>
                  <a:ext uri="{FF2B5EF4-FFF2-40B4-BE49-F238E27FC236}">
                    <a16:creationId xmlns:a16="http://schemas.microsoft.com/office/drawing/2014/main" id="{29C0E198-96E3-40A8-841A-C2FB7658C82A}"/>
                  </a:ext>
                </a:extLst>
              </p:cNvPr>
              <p:cNvSpPr>
                <a:spLocks/>
              </p:cNvSpPr>
              <p:nvPr/>
            </p:nvSpPr>
            <p:spPr bwMode="auto">
              <a:xfrm rot="10800000">
                <a:off x="5303960" y="3540030"/>
                <a:ext cx="48330" cy="72495"/>
              </a:xfrm>
              <a:custGeom>
                <a:avLst/>
                <a:gdLst>
                  <a:gd name="T0" fmla="*/ 15 w 17"/>
                  <a:gd name="T1" fmla="*/ 5 h 26"/>
                  <a:gd name="T2" fmla="*/ 17 w 17"/>
                  <a:gd name="T3" fmla="*/ 0 h 26"/>
                  <a:gd name="T4" fmla="*/ 2 w 17"/>
                  <a:gd name="T5" fmla="*/ 0 h 26"/>
                  <a:gd name="T6" fmla="*/ 2 w 17"/>
                  <a:gd name="T7" fmla="*/ 0 h 26"/>
                  <a:gd name="T8" fmla="*/ 0 w 17"/>
                  <a:gd name="T9" fmla="*/ 4 h 26"/>
                  <a:gd name="T10" fmla="*/ 8 w 17"/>
                  <a:gd name="T11" fmla="*/ 26 h 26"/>
                  <a:gd name="T12" fmla="*/ 15 w 1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17" h="26">
                    <a:moveTo>
                      <a:pt x="15" y="5"/>
                    </a:moveTo>
                    <a:cubicBezTo>
                      <a:pt x="16" y="4"/>
                      <a:pt x="17" y="2"/>
                      <a:pt x="17" y="0"/>
                    </a:cubicBezTo>
                    <a:cubicBezTo>
                      <a:pt x="2" y="0"/>
                      <a:pt x="2" y="0"/>
                      <a:pt x="2" y="0"/>
                    </a:cubicBezTo>
                    <a:cubicBezTo>
                      <a:pt x="2" y="0"/>
                      <a:pt x="2" y="0"/>
                      <a:pt x="2" y="0"/>
                    </a:cubicBezTo>
                    <a:cubicBezTo>
                      <a:pt x="1" y="1"/>
                      <a:pt x="1" y="2"/>
                      <a:pt x="0" y="4"/>
                    </a:cubicBezTo>
                    <a:cubicBezTo>
                      <a:pt x="8" y="26"/>
                      <a:pt x="8" y="26"/>
                      <a:pt x="8" y="26"/>
                    </a:cubicBezTo>
                    <a:cubicBezTo>
                      <a:pt x="10" y="19"/>
                      <a:pt x="12" y="13"/>
                      <a:pt x="15" y="5"/>
                    </a:cubicBezTo>
                    <a:close/>
                  </a:path>
                </a:pathLst>
              </a:cu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6" name="Freeform 456">
                <a:extLst>
                  <a:ext uri="{FF2B5EF4-FFF2-40B4-BE49-F238E27FC236}">
                    <a16:creationId xmlns:a16="http://schemas.microsoft.com/office/drawing/2014/main" id="{77E971C4-14F1-4F9F-B974-CE32070D92BF}"/>
                  </a:ext>
                </a:extLst>
              </p:cNvPr>
              <p:cNvSpPr>
                <a:spLocks/>
              </p:cNvSpPr>
              <p:nvPr/>
            </p:nvSpPr>
            <p:spPr bwMode="auto">
              <a:xfrm rot="10800000">
                <a:off x="5338299" y="3473897"/>
                <a:ext cx="11447" cy="63592"/>
              </a:xfrm>
              <a:custGeom>
                <a:avLst/>
                <a:gdLst>
                  <a:gd name="T0" fmla="*/ 3 w 4"/>
                  <a:gd name="T1" fmla="*/ 23 h 23"/>
                  <a:gd name="T2" fmla="*/ 4 w 4"/>
                  <a:gd name="T3" fmla="*/ 12 h 23"/>
                  <a:gd name="T4" fmla="*/ 0 w 4"/>
                  <a:gd name="T5" fmla="*/ 0 h 23"/>
                  <a:gd name="T6" fmla="*/ 3 w 4"/>
                  <a:gd name="T7" fmla="*/ 23 h 23"/>
                </a:gdLst>
                <a:ahLst/>
                <a:cxnLst>
                  <a:cxn ang="0">
                    <a:pos x="T0" y="T1"/>
                  </a:cxn>
                  <a:cxn ang="0">
                    <a:pos x="T2" y="T3"/>
                  </a:cxn>
                  <a:cxn ang="0">
                    <a:pos x="T4" y="T5"/>
                  </a:cxn>
                  <a:cxn ang="0">
                    <a:pos x="T6" y="T7"/>
                  </a:cxn>
                </a:cxnLst>
                <a:rect l="0" t="0" r="r" b="b"/>
                <a:pathLst>
                  <a:path w="4" h="23">
                    <a:moveTo>
                      <a:pt x="3" y="23"/>
                    </a:moveTo>
                    <a:cubicBezTo>
                      <a:pt x="3" y="19"/>
                      <a:pt x="3" y="15"/>
                      <a:pt x="4" y="12"/>
                    </a:cubicBezTo>
                    <a:cubicBezTo>
                      <a:pt x="3" y="8"/>
                      <a:pt x="1" y="4"/>
                      <a:pt x="0" y="0"/>
                    </a:cubicBezTo>
                    <a:cubicBezTo>
                      <a:pt x="2" y="7"/>
                      <a:pt x="3" y="15"/>
                      <a:pt x="3" y="23"/>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7" name="Freeform 457">
                <a:extLst>
                  <a:ext uri="{FF2B5EF4-FFF2-40B4-BE49-F238E27FC236}">
                    <a16:creationId xmlns:a16="http://schemas.microsoft.com/office/drawing/2014/main" id="{1B41FBD0-96A0-4988-AA27-95CD7D53D696}"/>
                  </a:ext>
                </a:extLst>
              </p:cNvPr>
              <p:cNvSpPr>
                <a:spLocks/>
              </p:cNvSpPr>
              <p:nvPr/>
            </p:nvSpPr>
            <p:spPr bwMode="auto">
              <a:xfrm rot="10800000">
                <a:off x="5349746" y="3537490"/>
                <a:ext cx="10175" cy="39426"/>
              </a:xfrm>
              <a:custGeom>
                <a:avLst/>
                <a:gdLst>
                  <a:gd name="T0" fmla="*/ 4 w 4"/>
                  <a:gd name="T1" fmla="*/ 14 h 14"/>
                  <a:gd name="T2" fmla="*/ 0 w 4"/>
                  <a:gd name="T3" fmla="*/ 0 h 14"/>
                  <a:gd name="T4" fmla="*/ 4 w 4"/>
                  <a:gd name="T5" fmla="*/ 14 h 14"/>
                </a:gdLst>
                <a:ahLst/>
                <a:cxnLst>
                  <a:cxn ang="0">
                    <a:pos x="T0" y="T1"/>
                  </a:cxn>
                  <a:cxn ang="0">
                    <a:pos x="T2" y="T3"/>
                  </a:cxn>
                  <a:cxn ang="0">
                    <a:pos x="T4" y="T5"/>
                  </a:cxn>
                </a:cxnLst>
                <a:rect l="0" t="0" r="r" b="b"/>
                <a:pathLst>
                  <a:path w="4" h="14">
                    <a:moveTo>
                      <a:pt x="4" y="14"/>
                    </a:moveTo>
                    <a:cubicBezTo>
                      <a:pt x="3" y="9"/>
                      <a:pt x="2" y="5"/>
                      <a:pt x="0" y="0"/>
                    </a:cubicBezTo>
                    <a:cubicBezTo>
                      <a:pt x="0" y="0"/>
                      <a:pt x="2" y="6"/>
                      <a:pt x="4" y="14"/>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78" name="Freeform 458">
                <a:extLst>
                  <a:ext uri="{FF2B5EF4-FFF2-40B4-BE49-F238E27FC236}">
                    <a16:creationId xmlns:a16="http://schemas.microsoft.com/office/drawing/2014/main" id="{34B228A0-8551-4851-9721-D833376F0BC7}"/>
                  </a:ext>
                </a:extLst>
              </p:cNvPr>
              <p:cNvSpPr>
                <a:spLocks/>
              </p:cNvSpPr>
              <p:nvPr/>
            </p:nvSpPr>
            <p:spPr bwMode="auto">
              <a:xfrm rot="10800000">
                <a:off x="5329403" y="3504417"/>
                <a:ext cx="30524" cy="96659"/>
              </a:xfrm>
              <a:custGeom>
                <a:avLst/>
                <a:gdLst>
                  <a:gd name="T0" fmla="*/ 4 w 11"/>
                  <a:gd name="T1" fmla="*/ 23 h 35"/>
                  <a:gd name="T2" fmla="*/ 8 w 11"/>
                  <a:gd name="T3" fmla="*/ 35 h 35"/>
                  <a:gd name="T4" fmla="*/ 11 w 11"/>
                  <a:gd name="T5" fmla="*/ 22 h 35"/>
                  <a:gd name="T6" fmla="*/ 3 w 11"/>
                  <a:gd name="T7" fmla="*/ 0 h 35"/>
                  <a:gd name="T8" fmla="*/ 0 w 11"/>
                  <a:gd name="T9" fmla="*/ 9 h 35"/>
                  <a:gd name="T10" fmla="*/ 4 w 11"/>
                  <a:gd name="T11" fmla="*/ 23 h 35"/>
                </a:gdLst>
                <a:ahLst/>
                <a:cxnLst>
                  <a:cxn ang="0">
                    <a:pos x="T0" y="T1"/>
                  </a:cxn>
                  <a:cxn ang="0">
                    <a:pos x="T2" y="T3"/>
                  </a:cxn>
                  <a:cxn ang="0">
                    <a:pos x="T4" y="T5"/>
                  </a:cxn>
                  <a:cxn ang="0">
                    <a:pos x="T6" y="T7"/>
                  </a:cxn>
                  <a:cxn ang="0">
                    <a:pos x="T8" y="T9"/>
                  </a:cxn>
                  <a:cxn ang="0">
                    <a:pos x="T10" y="T11"/>
                  </a:cxn>
                </a:cxnLst>
                <a:rect l="0" t="0" r="r" b="b"/>
                <a:pathLst>
                  <a:path w="11" h="35">
                    <a:moveTo>
                      <a:pt x="4" y="23"/>
                    </a:moveTo>
                    <a:cubicBezTo>
                      <a:pt x="5" y="27"/>
                      <a:pt x="7" y="31"/>
                      <a:pt x="8" y="35"/>
                    </a:cubicBezTo>
                    <a:cubicBezTo>
                      <a:pt x="9" y="30"/>
                      <a:pt x="10" y="26"/>
                      <a:pt x="11" y="22"/>
                    </a:cubicBezTo>
                    <a:cubicBezTo>
                      <a:pt x="3" y="0"/>
                      <a:pt x="3" y="0"/>
                      <a:pt x="3" y="0"/>
                    </a:cubicBezTo>
                    <a:cubicBezTo>
                      <a:pt x="2" y="3"/>
                      <a:pt x="1" y="6"/>
                      <a:pt x="0" y="9"/>
                    </a:cubicBezTo>
                    <a:cubicBezTo>
                      <a:pt x="2" y="14"/>
                      <a:pt x="3" y="18"/>
                      <a:pt x="4" y="2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sp>
          <p:nvSpPr>
            <p:cNvPr id="160" name="Rectangle 159">
              <a:extLst>
                <a:ext uri="{FF2B5EF4-FFF2-40B4-BE49-F238E27FC236}">
                  <a16:creationId xmlns:a16="http://schemas.microsoft.com/office/drawing/2014/main" id="{E04CF6AF-0348-414F-86F2-9761D398352C}"/>
                </a:ext>
              </a:extLst>
            </p:cNvPr>
            <p:cNvSpPr>
              <a:spLocks noChangeArrowheads="1"/>
            </p:cNvSpPr>
            <p:nvPr/>
          </p:nvSpPr>
          <p:spPr bwMode="auto">
            <a:xfrm>
              <a:off x="14367528" y="6014088"/>
              <a:ext cx="529037" cy="357941"/>
            </a:xfrm>
            <a:prstGeom prst="rect">
              <a:avLst/>
            </a:prstGeom>
            <a:solidFill>
              <a:srgbClr val="FFB900">
                <a:lumMod val="20000"/>
                <a:lumOff val="80000"/>
              </a:srgbClr>
            </a:solidFill>
            <a:ln w="12700">
              <a:solidFill>
                <a:srgbClr val="FFB900">
                  <a:lumMod val="75000"/>
                </a:srgbClr>
              </a:solidFill>
            </a:ln>
          </p:spPr>
          <p:txBody>
            <a:bodyPr vert="horz" wrap="square" lIns="93260" tIns="46630" rIns="93260" bIns="4663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714" b="1" i="0" u="none" strike="noStrike" kern="1200" cap="none" spc="0" normalizeH="0" baseline="0" noProof="0">
                  <a:ln>
                    <a:noFill/>
                  </a:ln>
                  <a:solidFill>
                    <a:srgbClr val="EAEAEA">
                      <a:lumMod val="10000"/>
                    </a:srgbClr>
                  </a:solidFill>
                  <a:effectLst/>
                  <a:uLnTx/>
                  <a:uFillTx/>
                  <a:latin typeface="Segoe UI" panose="020B0502040204020203" pitchFamily="34" charset="0"/>
                  <a:ea typeface="Segoe UI" panose="020B0502040204020203" pitchFamily="34" charset="0"/>
                  <a:cs typeface="Segoe UI" panose="020B0502040204020203" pitchFamily="34" charset="0"/>
                </a:rPr>
                <a:t>LUIS</a:t>
              </a:r>
            </a:p>
          </p:txBody>
        </p:sp>
        <p:sp>
          <p:nvSpPr>
            <p:cNvPr id="161" name="Rectangle 160">
              <a:extLst>
                <a:ext uri="{FF2B5EF4-FFF2-40B4-BE49-F238E27FC236}">
                  <a16:creationId xmlns:a16="http://schemas.microsoft.com/office/drawing/2014/main" id="{441FD76A-68EB-46F7-8DCF-DE72F8FF7153}"/>
                </a:ext>
              </a:extLst>
            </p:cNvPr>
            <p:cNvSpPr>
              <a:spLocks noChangeArrowheads="1"/>
            </p:cNvSpPr>
            <p:nvPr/>
          </p:nvSpPr>
          <p:spPr bwMode="auto">
            <a:xfrm>
              <a:off x="14367528" y="6416218"/>
              <a:ext cx="1685671" cy="343842"/>
            </a:xfrm>
            <a:prstGeom prst="rect">
              <a:avLst/>
            </a:prstGeom>
            <a:solidFill>
              <a:srgbClr val="FFB900">
                <a:lumMod val="20000"/>
                <a:lumOff val="80000"/>
              </a:srgbClr>
            </a:solidFill>
            <a:ln w="12700">
              <a:solidFill>
                <a:srgbClr val="FFB900">
                  <a:lumMod val="75000"/>
                </a:srgbClr>
              </a:solidFill>
            </a:ln>
          </p:spPr>
          <p:txBody>
            <a:bodyPr vert="horz" wrap="square" lIns="93260" tIns="46630" rIns="93260" bIns="4663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714" b="1" i="0" u="none" strike="noStrike" kern="1200" cap="none" spc="0" normalizeH="0" baseline="0" noProof="0">
                  <a:ln>
                    <a:noFill/>
                  </a:ln>
                  <a:solidFill>
                    <a:srgbClr val="EAEAEA">
                      <a:lumMod val="10000"/>
                    </a:srgbClr>
                  </a:solidFill>
                  <a:effectLst/>
                  <a:uLnTx/>
                  <a:uFillTx/>
                  <a:latin typeface="Segoe UI" panose="020B0502040204020203" pitchFamily="34" charset="0"/>
                  <a:ea typeface="Segoe UI" panose="020B0502040204020203" pitchFamily="34" charset="0"/>
                  <a:cs typeface="Segoe UI" panose="020B0502040204020203" pitchFamily="34" charset="0"/>
                </a:rPr>
                <a:t>Consulta en la base de datos mediante Azure Search</a:t>
              </a:r>
            </a:p>
          </p:txBody>
        </p:sp>
        <p:sp>
          <p:nvSpPr>
            <p:cNvPr id="162" name="Rectangle 161">
              <a:extLst>
                <a:ext uri="{FF2B5EF4-FFF2-40B4-BE49-F238E27FC236}">
                  <a16:creationId xmlns:a16="http://schemas.microsoft.com/office/drawing/2014/main" id="{A428DFE9-34A5-4600-A4AA-E386D57AA7F3}"/>
                </a:ext>
              </a:extLst>
            </p:cNvPr>
            <p:cNvSpPr>
              <a:spLocks noChangeArrowheads="1"/>
            </p:cNvSpPr>
            <p:nvPr/>
          </p:nvSpPr>
          <p:spPr bwMode="auto">
            <a:xfrm>
              <a:off x="14905821" y="6014088"/>
              <a:ext cx="623408" cy="357941"/>
            </a:xfrm>
            <a:prstGeom prst="rect">
              <a:avLst/>
            </a:prstGeom>
            <a:solidFill>
              <a:srgbClr val="FFB900">
                <a:lumMod val="20000"/>
                <a:lumOff val="80000"/>
              </a:srgbClr>
            </a:solidFill>
            <a:ln w="12700">
              <a:solidFill>
                <a:srgbClr val="FFB900">
                  <a:lumMod val="75000"/>
                </a:srgbClr>
              </a:solidFill>
            </a:ln>
          </p:spPr>
          <p:txBody>
            <a:bodyPr vert="horz" wrap="square" lIns="93260" tIns="46630" rIns="93260" bIns="4663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dirty="0">
                  <a:ln>
                    <a:noFill/>
                  </a:ln>
                  <a:solidFill>
                    <a:srgbClr val="EAEAEA">
                      <a:lumMod val="10000"/>
                    </a:srgbClr>
                  </a:solidFill>
                  <a:effectLst/>
                  <a:uLnTx/>
                  <a:uFillTx/>
                  <a:latin typeface="Segoe UI" panose="020B0502040204020203" pitchFamily="34" charset="0"/>
                  <a:ea typeface="Segoe UI" panose="020B0502040204020203" pitchFamily="34" charset="0"/>
                  <a:cs typeface="Segoe UI" panose="020B0502040204020203" pitchFamily="34" charset="0"/>
                </a:rPr>
                <a:t>SPELL CHECK</a:t>
              </a:r>
            </a:p>
          </p:txBody>
        </p:sp>
        <p:sp>
          <p:nvSpPr>
            <p:cNvPr id="163" name="Rectangle 162">
              <a:extLst>
                <a:ext uri="{FF2B5EF4-FFF2-40B4-BE49-F238E27FC236}">
                  <a16:creationId xmlns:a16="http://schemas.microsoft.com/office/drawing/2014/main" id="{0F7C8234-3BFF-4E41-80A0-08587DB78EEF}"/>
                </a:ext>
              </a:extLst>
            </p:cNvPr>
            <p:cNvSpPr>
              <a:spLocks noChangeArrowheads="1"/>
            </p:cNvSpPr>
            <p:nvPr/>
          </p:nvSpPr>
          <p:spPr bwMode="auto">
            <a:xfrm>
              <a:off x="15524162" y="6014088"/>
              <a:ext cx="529037" cy="357941"/>
            </a:xfrm>
            <a:prstGeom prst="rect">
              <a:avLst/>
            </a:prstGeom>
            <a:solidFill>
              <a:srgbClr val="FFB900">
                <a:lumMod val="20000"/>
                <a:lumOff val="80000"/>
              </a:srgbClr>
            </a:solidFill>
            <a:ln w="12700">
              <a:solidFill>
                <a:srgbClr val="FFB900">
                  <a:lumMod val="75000"/>
                </a:srgbClr>
              </a:solidFill>
            </a:ln>
          </p:spPr>
          <p:txBody>
            <a:bodyPr vert="horz" wrap="square" lIns="93260" tIns="46630" rIns="93260" bIns="4663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714" b="1" i="0" u="none" strike="noStrike" kern="1200" cap="none" spc="0" normalizeH="0" baseline="0" noProof="0" dirty="0" err="1">
                  <a:ln>
                    <a:noFill/>
                  </a:ln>
                  <a:solidFill>
                    <a:srgbClr val="EAEAEA">
                      <a:lumMod val="10000"/>
                    </a:srgbClr>
                  </a:solidFill>
                  <a:effectLst/>
                  <a:uLnTx/>
                  <a:uFillTx/>
                  <a:latin typeface="Segoe UI" panose="020B0502040204020203" pitchFamily="34" charset="0"/>
                  <a:ea typeface="Segoe UI" panose="020B0502040204020203" pitchFamily="34" charset="0"/>
                  <a:cs typeface="Segoe UI" panose="020B0502040204020203" pitchFamily="34" charset="0"/>
                </a:rPr>
                <a:t>QnA</a:t>
              </a:r>
              <a:endParaRPr kumimoji="0" lang="es-ES" sz="714" b="1" i="0" u="none" strike="noStrike" kern="1200" cap="none" spc="0" normalizeH="0" baseline="0" noProof="0" dirty="0">
                <a:ln>
                  <a:noFill/>
                </a:ln>
                <a:solidFill>
                  <a:srgbClr val="EAEAEA">
                    <a:lumMod val="1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4" name="Freeform 19">
              <a:extLst>
                <a:ext uri="{FF2B5EF4-FFF2-40B4-BE49-F238E27FC236}">
                  <a16:creationId xmlns:a16="http://schemas.microsoft.com/office/drawing/2014/main" id="{242CBF27-C29D-42E4-8CDA-6398B8F82A0F}"/>
                </a:ext>
              </a:extLst>
            </p:cNvPr>
            <p:cNvSpPr>
              <a:spLocks/>
            </p:cNvSpPr>
            <p:nvPr/>
          </p:nvSpPr>
          <p:spPr bwMode="auto">
            <a:xfrm>
              <a:off x="14276222" y="5948860"/>
              <a:ext cx="1828958" cy="745972"/>
            </a:xfrm>
            <a:custGeom>
              <a:avLst/>
              <a:gdLst>
                <a:gd name="T0" fmla="*/ 0 w 891"/>
                <a:gd name="T1" fmla="*/ 365 h 365"/>
                <a:gd name="T2" fmla="*/ 891 w 891"/>
                <a:gd name="T3" fmla="*/ 0 h 365"/>
                <a:gd name="T4" fmla="*/ 0 w 891"/>
                <a:gd name="T5" fmla="*/ 0 h 365"/>
                <a:gd name="T6" fmla="*/ 0 w 891"/>
                <a:gd name="T7" fmla="*/ 365 h 365"/>
              </a:gdLst>
              <a:ahLst/>
              <a:cxnLst>
                <a:cxn ang="0">
                  <a:pos x="T0" y="T1"/>
                </a:cxn>
                <a:cxn ang="0">
                  <a:pos x="T2" y="T3"/>
                </a:cxn>
                <a:cxn ang="0">
                  <a:pos x="T4" y="T5"/>
                </a:cxn>
                <a:cxn ang="0">
                  <a:pos x="T6" y="T7"/>
                </a:cxn>
              </a:cxnLst>
              <a:rect l="0" t="0" r="r" b="b"/>
              <a:pathLst>
                <a:path w="891" h="365">
                  <a:moveTo>
                    <a:pt x="0" y="365"/>
                  </a:moveTo>
                  <a:cubicBezTo>
                    <a:pt x="0" y="365"/>
                    <a:pt x="152" y="0"/>
                    <a:pt x="891" y="0"/>
                  </a:cubicBezTo>
                  <a:cubicBezTo>
                    <a:pt x="51" y="0"/>
                    <a:pt x="0" y="0"/>
                    <a:pt x="0" y="0"/>
                  </a:cubicBezTo>
                  <a:lnTo>
                    <a:pt x="0" y="365"/>
                  </a:lnTo>
                  <a:close/>
                </a:path>
              </a:pathLst>
            </a:custGeom>
            <a:solidFill>
              <a:srgbClr val="FFB900">
                <a:lumMod val="50000"/>
                <a:alpha val="14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sp>
          <p:nvSpPr>
            <p:cNvPr id="165" name="Freeform 21">
              <a:extLst>
                <a:ext uri="{FF2B5EF4-FFF2-40B4-BE49-F238E27FC236}">
                  <a16:creationId xmlns:a16="http://schemas.microsoft.com/office/drawing/2014/main" id="{2A28752A-4C94-468A-A4A7-4B93C74F9991}"/>
                </a:ext>
              </a:extLst>
            </p:cNvPr>
            <p:cNvSpPr>
              <a:spLocks/>
            </p:cNvSpPr>
            <p:nvPr/>
          </p:nvSpPr>
          <p:spPr bwMode="auto">
            <a:xfrm>
              <a:off x="13855907" y="5714087"/>
              <a:ext cx="461972" cy="1170078"/>
            </a:xfrm>
            <a:custGeom>
              <a:avLst/>
              <a:gdLst>
                <a:gd name="T0" fmla="*/ 225 w 225"/>
                <a:gd name="T1" fmla="*/ 115 h 571"/>
                <a:gd name="T2" fmla="*/ 128 w 225"/>
                <a:gd name="T3" fmla="*/ 12 h 571"/>
                <a:gd name="T4" fmla="*/ 89 w 225"/>
                <a:gd name="T5" fmla="*/ 12 h 571"/>
                <a:gd name="T6" fmla="*/ 1 w 225"/>
                <a:gd name="T7" fmla="*/ 113 h 571"/>
                <a:gd name="T8" fmla="*/ 0 w 225"/>
                <a:gd name="T9" fmla="*/ 116 h 571"/>
                <a:gd name="T10" fmla="*/ 0 w 225"/>
                <a:gd name="T11" fmla="*/ 557 h 571"/>
                <a:gd name="T12" fmla="*/ 14 w 225"/>
                <a:gd name="T13" fmla="*/ 571 h 571"/>
                <a:gd name="T14" fmla="*/ 210 w 225"/>
                <a:gd name="T15" fmla="*/ 571 h 571"/>
                <a:gd name="T16" fmla="*/ 225 w 225"/>
                <a:gd name="T17" fmla="*/ 557 h 571"/>
                <a:gd name="T18" fmla="*/ 225 w 225"/>
                <a:gd name="T19" fmla="*/ 11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571">
                  <a:moveTo>
                    <a:pt x="225" y="115"/>
                  </a:moveTo>
                  <a:cubicBezTo>
                    <a:pt x="128" y="12"/>
                    <a:pt x="128" y="12"/>
                    <a:pt x="128" y="12"/>
                  </a:cubicBezTo>
                  <a:cubicBezTo>
                    <a:pt x="117" y="0"/>
                    <a:pt x="100" y="0"/>
                    <a:pt x="89" y="12"/>
                  </a:cubicBezTo>
                  <a:cubicBezTo>
                    <a:pt x="1" y="113"/>
                    <a:pt x="1" y="113"/>
                    <a:pt x="1" y="113"/>
                  </a:cubicBezTo>
                  <a:cubicBezTo>
                    <a:pt x="0" y="114"/>
                    <a:pt x="0" y="115"/>
                    <a:pt x="0" y="116"/>
                  </a:cubicBezTo>
                  <a:cubicBezTo>
                    <a:pt x="0" y="557"/>
                    <a:pt x="0" y="557"/>
                    <a:pt x="0" y="557"/>
                  </a:cubicBezTo>
                  <a:cubicBezTo>
                    <a:pt x="0" y="565"/>
                    <a:pt x="6" y="571"/>
                    <a:pt x="14" y="571"/>
                  </a:cubicBezTo>
                  <a:cubicBezTo>
                    <a:pt x="210" y="571"/>
                    <a:pt x="210" y="571"/>
                    <a:pt x="210" y="571"/>
                  </a:cubicBezTo>
                  <a:cubicBezTo>
                    <a:pt x="218" y="571"/>
                    <a:pt x="225" y="565"/>
                    <a:pt x="225" y="557"/>
                  </a:cubicBezTo>
                  <a:lnTo>
                    <a:pt x="225" y="115"/>
                  </a:lnTo>
                  <a:close/>
                </a:path>
              </a:pathLst>
            </a:custGeom>
            <a:solidFill>
              <a:srgbClr val="F0AE0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714" b="1" i="0" u="none" strike="noStrike" kern="1200" cap="none" spc="0" normalizeH="0" baseline="0" noProof="0">
                <a:ln>
                  <a:noFill/>
                </a:ln>
                <a:solidFill>
                  <a:srgbClr val="EAEAEA">
                    <a:lumMod val="10000"/>
                  </a:srgbClr>
                </a:solidFill>
                <a:effectLst/>
                <a:uLnTx/>
                <a:uFillTx/>
                <a:latin typeface="Segoe UI Semilight"/>
                <a:ea typeface="+mn-ea"/>
                <a:cs typeface="+mn-cs"/>
              </a:endParaRPr>
            </a:p>
          </p:txBody>
        </p:sp>
      </p:grpSp>
      <p:sp>
        <p:nvSpPr>
          <p:cNvPr id="189" name="Freeform 8">
            <a:extLst>
              <a:ext uri="{FF2B5EF4-FFF2-40B4-BE49-F238E27FC236}">
                <a16:creationId xmlns:a16="http://schemas.microsoft.com/office/drawing/2014/main" id="{4573E4DF-7D07-47A3-807A-2D600CA4CB33}"/>
              </a:ext>
            </a:extLst>
          </p:cNvPr>
          <p:cNvSpPr>
            <a:spLocks/>
          </p:cNvSpPr>
          <p:nvPr/>
        </p:nvSpPr>
        <p:spPr bwMode="auto">
          <a:xfrm rot="20937747" flipH="1">
            <a:off x="7231515" y="4025767"/>
            <a:ext cx="136319" cy="359289"/>
          </a:xfrm>
          <a:custGeom>
            <a:avLst/>
            <a:gdLst>
              <a:gd name="T0" fmla="*/ 24 w 38"/>
              <a:gd name="T1" fmla="*/ 101 h 101"/>
              <a:gd name="T2" fmla="*/ 13 w 38"/>
              <a:gd name="T3" fmla="*/ 94 h 101"/>
              <a:gd name="T4" fmla="*/ 13 w 38"/>
              <a:gd name="T5" fmla="*/ 10 h 101"/>
              <a:gd name="T6" fmla="*/ 28 w 38"/>
              <a:gd name="T7" fmla="*/ 1 h 101"/>
              <a:gd name="T8" fmla="*/ 37 w 38"/>
              <a:gd name="T9" fmla="*/ 16 h 101"/>
              <a:gd name="T10" fmla="*/ 35 w 38"/>
              <a:gd name="T11" fmla="*/ 84 h 101"/>
              <a:gd name="T12" fmla="*/ 29 w 38"/>
              <a:gd name="T13" fmla="*/ 100 h 101"/>
              <a:gd name="T14" fmla="*/ 24 w 3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1">
                <a:moveTo>
                  <a:pt x="24" y="101"/>
                </a:moveTo>
                <a:cubicBezTo>
                  <a:pt x="20" y="101"/>
                  <a:pt x="15" y="98"/>
                  <a:pt x="13" y="94"/>
                </a:cubicBezTo>
                <a:cubicBezTo>
                  <a:pt x="0" y="65"/>
                  <a:pt x="12" y="15"/>
                  <a:pt x="13" y="10"/>
                </a:cubicBezTo>
                <a:cubicBezTo>
                  <a:pt x="15" y="3"/>
                  <a:pt x="22" y="0"/>
                  <a:pt x="28" y="1"/>
                </a:cubicBezTo>
                <a:cubicBezTo>
                  <a:pt x="34" y="3"/>
                  <a:pt x="38" y="9"/>
                  <a:pt x="37" y="16"/>
                </a:cubicBezTo>
                <a:cubicBezTo>
                  <a:pt x="34" y="29"/>
                  <a:pt x="27" y="66"/>
                  <a:pt x="35" y="84"/>
                </a:cubicBezTo>
                <a:cubicBezTo>
                  <a:pt x="38" y="90"/>
                  <a:pt x="35" y="97"/>
                  <a:pt x="29" y="100"/>
                </a:cubicBezTo>
                <a:cubicBezTo>
                  <a:pt x="28" y="100"/>
                  <a:pt x="26" y="101"/>
                  <a:pt x="24" y="101"/>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0" name="Freeform 9">
            <a:extLst>
              <a:ext uri="{FF2B5EF4-FFF2-40B4-BE49-F238E27FC236}">
                <a16:creationId xmlns:a16="http://schemas.microsoft.com/office/drawing/2014/main" id="{64FD7BFB-A8A2-4107-81A0-38881D8A945C}"/>
              </a:ext>
            </a:extLst>
          </p:cNvPr>
          <p:cNvSpPr>
            <a:spLocks/>
          </p:cNvSpPr>
          <p:nvPr/>
        </p:nvSpPr>
        <p:spPr bwMode="auto">
          <a:xfrm rot="20937747" flipH="1">
            <a:off x="7343020" y="3995446"/>
            <a:ext cx="147943" cy="369856"/>
          </a:xfrm>
          <a:custGeom>
            <a:avLst/>
            <a:gdLst>
              <a:gd name="T0" fmla="*/ 24 w 41"/>
              <a:gd name="T1" fmla="*/ 103 h 104"/>
              <a:gd name="T2" fmla="*/ 13 w 41"/>
              <a:gd name="T3" fmla="*/ 96 h 104"/>
              <a:gd name="T4" fmla="*/ 16 w 41"/>
              <a:gd name="T5" fmla="*/ 10 h 104"/>
              <a:gd name="T6" fmla="*/ 31 w 41"/>
              <a:gd name="T7" fmla="*/ 1 h 104"/>
              <a:gd name="T8" fmla="*/ 39 w 41"/>
              <a:gd name="T9" fmla="*/ 16 h 104"/>
              <a:gd name="T10" fmla="*/ 35 w 41"/>
              <a:gd name="T11" fmla="*/ 86 h 104"/>
              <a:gd name="T12" fmla="*/ 29 w 41"/>
              <a:gd name="T13" fmla="*/ 102 h 104"/>
              <a:gd name="T14" fmla="*/ 24 w 41"/>
              <a:gd name="T15" fmla="*/ 103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24" y="103"/>
                </a:moveTo>
                <a:cubicBezTo>
                  <a:pt x="19" y="104"/>
                  <a:pt x="15" y="101"/>
                  <a:pt x="13" y="96"/>
                </a:cubicBezTo>
                <a:cubicBezTo>
                  <a:pt x="0" y="67"/>
                  <a:pt x="14" y="15"/>
                  <a:pt x="16" y="10"/>
                </a:cubicBezTo>
                <a:cubicBezTo>
                  <a:pt x="18" y="3"/>
                  <a:pt x="24" y="0"/>
                  <a:pt x="31" y="1"/>
                </a:cubicBezTo>
                <a:cubicBezTo>
                  <a:pt x="37" y="3"/>
                  <a:pt x="41" y="10"/>
                  <a:pt x="39" y="16"/>
                </a:cubicBezTo>
                <a:cubicBezTo>
                  <a:pt x="34" y="35"/>
                  <a:pt x="28" y="71"/>
                  <a:pt x="35" y="86"/>
                </a:cubicBezTo>
                <a:cubicBezTo>
                  <a:pt x="38" y="93"/>
                  <a:pt x="35" y="100"/>
                  <a:pt x="29" y="102"/>
                </a:cubicBezTo>
                <a:cubicBezTo>
                  <a:pt x="27" y="103"/>
                  <a:pt x="26" y="103"/>
                  <a:pt x="24" y="103"/>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1" name="Freeform 10">
            <a:extLst>
              <a:ext uri="{FF2B5EF4-FFF2-40B4-BE49-F238E27FC236}">
                <a16:creationId xmlns:a16="http://schemas.microsoft.com/office/drawing/2014/main" id="{09EF1651-E48C-449F-A818-9FDA465165B0}"/>
              </a:ext>
            </a:extLst>
          </p:cNvPr>
          <p:cNvSpPr>
            <a:spLocks/>
          </p:cNvSpPr>
          <p:nvPr/>
        </p:nvSpPr>
        <p:spPr bwMode="auto">
          <a:xfrm rot="20937747" flipH="1">
            <a:off x="7468135" y="3988866"/>
            <a:ext cx="151113" cy="351892"/>
          </a:xfrm>
          <a:custGeom>
            <a:avLst/>
            <a:gdLst>
              <a:gd name="T0" fmla="*/ 25 w 42"/>
              <a:gd name="T1" fmla="*/ 99 h 99"/>
              <a:gd name="T2" fmla="*/ 14 w 42"/>
              <a:gd name="T3" fmla="*/ 92 h 99"/>
              <a:gd name="T4" fmla="*/ 17 w 42"/>
              <a:gd name="T5" fmla="*/ 10 h 99"/>
              <a:gd name="T6" fmla="*/ 32 w 42"/>
              <a:gd name="T7" fmla="*/ 2 h 99"/>
              <a:gd name="T8" fmla="*/ 40 w 42"/>
              <a:gd name="T9" fmla="*/ 18 h 99"/>
              <a:gd name="T10" fmla="*/ 35 w 42"/>
              <a:gd name="T11" fmla="*/ 82 h 99"/>
              <a:gd name="T12" fmla="*/ 29 w 42"/>
              <a:gd name="T13" fmla="*/ 98 h 99"/>
              <a:gd name="T14" fmla="*/ 25 w 4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9">
                <a:moveTo>
                  <a:pt x="25" y="99"/>
                </a:moveTo>
                <a:cubicBezTo>
                  <a:pt x="20" y="99"/>
                  <a:pt x="16" y="97"/>
                  <a:pt x="14" y="92"/>
                </a:cubicBezTo>
                <a:cubicBezTo>
                  <a:pt x="0" y="63"/>
                  <a:pt x="15" y="16"/>
                  <a:pt x="17" y="10"/>
                </a:cubicBezTo>
                <a:cubicBezTo>
                  <a:pt x="19" y="4"/>
                  <a:pt x="26" y="0"/>
                  <a:pt x="32" y="2"/>
                </a:cubicBezTo>
                <a:cubicBezTo>
                  <a:pt x="38" y="4"/>
                  <a:pt x="42" y="11"/>
                  <a:pt x="40" y="18"/>
                </a:cubicBezTo>
                <a:cubicBezTo>
                  <a:pt x="36" y="30"/>
                  <a:pt x="28" y="65"/>
                  <a:pt x="35" y="82"/>
                </a:cubicBezTo>
                <a:cubicBezTo>
                  <a:pt x="38" y="88"/>
                  <a:pt x="35" y="95"/>
                  <a:pt x="29" y="98"/>
                </a:cubicBezTo>
                <a:cubicBezTo>
                  <a:pt x="28" y="99"/>
                  <a:pt x="26" y="99"/>
                  <a:pt x="25" y="99"/>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2" name="Rectangle 191">
            <a:extLst>
              <a:ext uri="{FF2B5EF4-FFF2-40B4-BE49-F238E27FC236}">
                <a16:creationId xmlns:a16="http://schemas.microsoft.com/office/drawing/2014/main" id="{58205478-BEE3-4D95-A968-FD14B01AABA0}"/>
              </a:ext>
            </a:extLst>
          </p:cNvPr>
          <p:cNvSpPr/>
          <p:nvPr/>
        </p:nvSpPr>
        <p:spPr>
          <a:xfrm>
            <a:off x="6676304" y="2496222"/>
            <a:ext cx="194555" cy="192135"/>
          </a:xfrm>
          <a:prstGeom prst="rect">
            <a:avLst/>
          </a:prstGeom>
        </p:spPr>
        <p:txBody>
          <a:bodyPr wrap="none" lIns="0" tIns="0" rIns="0" bIns="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s-ES" sz="1224" b="0" i="0" u="none" strike="noStrike" kern="1200" cap="none" spc="0" normalizeH="0" baseline="0" noProof="0">
                <a:ln>
                  <a:noFill/>
                </a:ln>
                <a:solidFill>
                  <a:srgbClr val="0078D7"/>
                </a:solidFill>
                <a:effectLst/>
                <a:uLnTx/>
                <a:uFillTx/>
                <a:latin typeface="Segoe UI" panose="020B0502040204020203" pitchFamily="34" charset="0"/>
                <a:ea typeface="Segoe UI" panose="020B0502040204020203" pitchFamily="34" charset="0"/>
                <a:cs typeface="Segoe UI" panose="020B0502040204020203" pitchFamily="34" charset="0"/>
              </a:rPr>
              <a:t>C#</a:t>
            </a:r>
          </a:p>
        </p:txBody>
      </p:sp>
      <p:grpSp>
        <p:nvGrpSpPr>
          <p:cNvPr id="193" name="Group 192">
            <a:extLst>
              <a:ext uri="{FF2B5EF4-FFF2-40B4-BE49-F238E27FC236}">
                <a16:creationId xmlns:a16="http://schemas.microsoft.com/office/drawing/2014/main" id="{995AF776-C859-41D4-95CE-3FD21113695D}"/>
              </a:ext>
            </a:extLst>
          </p:cNvPr>
          <p:cNvGrpSpPr/>
          <p:nvPr/>
        </p:nvGrpSpPr>
        <p:grpSpPr>
          <a:xfrm>
            <a:off x="3793652" y="2374739"/>
            <a:ext cx="1974939" cy="898367"/>
            <a:chOff x="4933542" y="2664731"/>
            <a:chExt cx="1936390" cy="880832"/>
          </a:xfrm>
        </p:grpSpPr>
        <p:sp>
          <p:nvSpPr>
            <p:cNvPr id="194" name="Freeform 15">
              <a:extLst>
                <a:ext uri="{FF2B5EF4-FFF2-40B4-BE49-F238E27FC236}">
                  <a16:creationId xmlns:a16="http://schemas.microsoft.com/office/drawing/2014/main" id="{6AA5D3B0-50CC-4E2C-89E8-F30D0140B316}"/>
                </a:ext>
              </a:extLst>
            </p:cNvPr>
            <p:cNvSpPr>
              <a:spLocks/>
            </p:cNvSpPr>
            <p:nvPr/>
          </p:nvSpPr>
          <p:spPr bwMode="auto">
            <a:xfrm rot="948410">
              <a:off x="6273579" y="2670195"/>
              <a:ext cx="461067" cy="655855"/>
            </a:xfrm>
            <a:custGeom>
              <a:avLst/>
              <a:gdLst>
                <a:gd name="T0" fmla="*/ 74 w 131"/>
                <a:gd name="T1" fmla="*/ 0 h 188"/>
                <a:gd name="T2" fmla="*/ 1 w 131"/>
                <a:gd name="T3" fmla="*/ 179 h 188"/>
                <a:gd name="T4" fmla="*/ 38 w 131"/>
                <a:gd name="T5" fmla="*/ 188 h 188"/>
                <a:gd name="T6" fmla="*/ 125 w 131"/>
                <a:gd name="T7" fmla="*/ 85 h 188"/>
                <a:gd name="T8" fmla="*/ 131 w 131"/>
                <a:gd name="T9" fmla="*/ 2 h 188"/>
                <a:gd name="T10" fmla="*/ 74 w 131"/>
                <a:gd name="T11" fmla="*/ 0 h 188"/>
              </a:gdLst>
              <a:ahLst/>
              <a:cxnLst>
                <a:cxn ang="0">
                  <a:pos x="T0" y="T1"/>
                </a:cxn>
                <a:cxn ang="0">
                  <a:pos x="T2" y="T3"/>
                </a:cxn>
                <a:cxn ang="0">
                  <a:pos x="T4" y="T5"/>
                </a:cxn>
                <a:cxn ang="0">
                  <a:pos x="T6" y="T7"/>
                </a:cxn>
                <a:cxn ang="0">
                  <a:pos x="T8" y="T9"/>
                </a:cxn>
                <a:cxn ang="0">
                  <a:pos x="T10" y="T11"/>
                </a:cxn>
              </a:cxnLst>
              <a:rect l="0" t="0" r="r" b="b"/>
              <a:pathLst>
                <a:path w="131" h="188">
                  <a:moveTo>
                    <a:pt x="74" y="0"/>
                  </a:moveTo>
                  <a:cubicBezTo>
                    <a:pt x="74" y="0"/>
                    <a:pt x="0" y="125"/>
                    <a:pt x="1" y="179"/>
                  </a:cubicBezTo>
                  <a:cubicBezTo>
                    <a:pt x="38" y="188"/>
                    <a:pt x="38" y="188"/>
                    <a:pt x="38" y="188"/>
                  </a:cubicBezTo>
                  <a:cubicBezTo>
                    <a:pt x="125" y="85"/>
                    <a:pt x="125" y="85"/>
                    <a:pt x="125" y="85"/>
                  </a:cubicBezTo>
                  <a:cubicBezTo>
                    <a:pt x="131" y="2"/>
                    <a:pt x="131" y="2"/>
                    <a:pt x="131" y="2"/>
                  </a:cubicBezTo>
                  <a:lnTo>
                    <a:pt x="74" y="0"/>
                  </a:lnTo>
                  <a:close/>
                </a:path>
              </a:pathLst>
            </a:custGeom>
            <a:solidFill>
              <a:srgbClr val="A6A6A6"/>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5" name="Freeform 8">
              <a:extLst>
                <a:ext uri="{FF2B5EF4-FFF2-40B4-BE49-F238E27FC236}">
                  <a16:creationId xmlns:a16="http://schemas.microsoft.com/office/drawing/2014/main" id="{D74876CD-55E3-4027-8222-1B38E69D11B1}"/>
                </a:ext>
              </a:extLst>
            </p:cNvPr>
            <p:cNvSpPr>
              <a:spLocks/>
            </p:cNvSpPr>
            <p:nvPr/>
          </p:nvSpPr>
          <p:spPr bwMode="auto">
            <a:xfrm rot="5081325" flipH="1">
              <a:off x="5073816" y="3053312"/>
              <a:ext cx="133658" cy="352276"/>
            </a:xfrm>
            <a:custGeom>
              <a:avLst/>
              <a:gdLst>
                <a:gd name="T0" fmla="*/ 24 w 38"/>
                <a:gd name="T1" fmla="*/ 101 h 101"/>
                <a:gd name="T2" fmla="*/ 13 w 38"/>
                <a:gd name="T3" fmla="*/ 94 h 101"/>
                <a:gd name="T4" fmla="*/ 13 w 38"/>
                <a:gd name="T5" fmla="*/ 10 h 101"/>
                <a:gd name="T6" fmla="*/ 28 w 38"/>
                <a:gd name="T7" fmla="*/ 1 h 101"/>
                <a:gd name="T8" fmla="*/ 37 w 38"/>
                <a:gd name="T9" fmla="*/ 16 h 101"/>
                <a:gd name="T10" fmla="*/ 35 w 38"/>
                <a:gd name="T11" fmla="*/ 84 h 101"/>
                <a:gd name="T12" fmla="*/ 29 w 38"/>
                <a:gd name="T13" fmla="*/ 100 h 101"/>
                <a:gd name="T14" fmla="*/ 24 w 3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1">
                  <a:moveTo>
                    <a:pt x="24" y="101"/>
                  </a:moveTo>
                  <a:cubicBezTo>
                    <a:pt x="20" y="101"/>
                    <a:pt x="15" y="98"/>
                    <a:pt x="13" y="94"/>
                  </a:cubicBezTo>
                  <a:cubicBezTo>
                    <a:pt x="0" y="65"/>
                    <a:pt x="12" y="15"/>
                    <a:pt x="13" y="10"/>
                  </a:cubicBezTo>
                  <a:cubicBezTo>
                    <a:pt x="15" y="3"/>
                    <a:pt x="22" y="0"/>
                    <a:pt x="28" y="1"/>
                  </a:cubicBezTo>
                  <a:cubicBezTo>
                    <a:pt x="34" y="3"/>
                    <a:pt x="38" y="9"/>
                    <a:pt x="37" y="16"/>
                  </a:cubicBezTo>
                  <a:cubicBezTo>
                    <a:pt x="34" y="29"/>
                    <a:pt x="27" y="66"/>
                    <a:pt x="35" y="84"/>
                  </a:cubicBezTo>
                  <a:cubicBezTo>
                    <a:pt x="38" y="90"/>
                    <a:pt x="35" y="97"/>
                    <a:pt x="29" y="100"/>
                  </a:cubicBezTo>
                  <a:cubicBezTo>
                    <a:pt x="28" y="100"/>
                    <a:pt x="26" y="101"/>
                    <a:pt x="24" y="101"/>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6" name="Freeform 9">
              <a:extLst>
                <a:ext uri="{FF2B5EF4-FFF2-40B4-BE49-F238E27FC236}">
                  <a16:creationId xmlns:a16="http://schemas.microsoft.com/office/drawing/2014/main" id="{BA1BFA4E-9E99-4A0F-9B48-B49BE7FC13A0}"/>
                </a:ext>
              </a:extLst>
            </p:cNvPr>
            <p:cNvSpPr>
              <a:spLocks/>
            </p:cNvSpPr>
            <p:nvPr/>
          </p:nvSpPr>
          <p:spPr bwMode="auto">
            <a:xfrm rot="5081325" flipH="1">
              <a:off x="5081067" y="3165034"/>
              <a:ext cx="145055" cy="362637"/>
            </a:xfrm>
            <a:custGeom>
              <a:avLst/>
              <a:gdLst>
                <a:gd name="T0" fmla="*/ 24 w 41"/>
                <a:gd name="T1" fmla="*/ 103 h 104"/>
                <a:gd name="T2" fmla="*/ 13 w 41"/>
                <a:gd name="T3" fmla="*/ 96 h 104"/>
                <a:gd name="T4" fmla="*/ 16 w 41"/>
                <a:gd name="T5" fmla="*/ 10 h 104"/>
                <a:gd name="T6" fmla="*/ 31 w 41"/>
                <a:gd name="T7" fmla="*/ 1 h 104"/>
                <a:gd name="T8" fmla="*/ 39 w 41"/>
                <a:gd name="T9" fmla="*/ 16 h 104"/>
                <a:gd name="T10" fmla="*/ 35 w 41"/>
                <a:gd name="T11" fmla="*/ 86 h 104"/>
                <a:gd name="T12" fmla="*/ 29 w 41"/>
                <a:gd name="T13" fmla="*/ 102 h 104"/>
                <a:gd name="T14" fmla="*/ 24 w 41"/>
                <a:gd name="T15" fmla="*/ 103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24" y="103"/>
                  </a:moveTo>
                  <a:cubicBezTo>
                    <a:pt x="19" y="104"/>
                    <a:pt x="15" y="101"/>
                    <a:pt x="13" y="96"/>
                  </a:cubicBezTo>
                  <a:cubicBezTo>
                    <a:pt x="0" y="67"/>
                    <a:pt x="14" y="15"/>
                    <a:pt x="16" y="10"/>
                  </a:cubicBezTo>
                  <a:cubicBezTo>
                    <a:pt x="18" y="3"/>
                    <a:pt x="24" y="0"/>
                    <a:pt x="31" y="1"/>
                  </a:cubicBezTo>
                  <a:cubicBezTo>
                    <a:pt x="37" y="3"/>
                    <a:pt x="41" y="10"/>
                    <a:pt x="39" y="16"/>
                  </a:cubicBezTo>
                  <a:cubicBezTo>
                    <a:pt x="34" y="35"/>
                    <a:pt x="28" y="71"/>
                    <a:pt x="35" y="86"/>
                  </a:cubicBezTo>
                  <a:cubicBezTo>
                    <a:pt x="38" y="93"/>
                    <a:pt x="35" y="100"/>
                    <a:pt x="29" y="102"/>
                  </a:cubicBezTo>
                  <a:cubicBezTo>
                    <a:pt x="27" y="103"/>
                    <a:pt x="26" y="103"/>
                    <a:pt x="24" y="103"/>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7" name="Freeform 10">
              <a:extLst>
                <a:ext uri="{FF2B5EF4-FFF2-40B4-BE49-F238E27FC236}">
                  <a16:creationId xmlns:a16="http://schemas.microsoft.com/office/drawing/2014/main" id="{AB24905E-A1F1-4132-B6CB-289BC2CEC921}"/>
                </a:ext>
              </a:extLst>
            </p:cNvPr>
            <p:cNvSpPr>
              <a:spLocks/>
            </p:cNvSpPr>
            <p:nvPr/>
          </p:nvSpPr>
          <p:spPr bwMode="auto">
            <a:xfrm rot="5081325" flipH="1">
              <a:off x="5082301" y="3298970"/>
              <a:ext cx="148163" cy="345023"/>
            </a:xfrm>
            <a:custGeom>
              <a:avLst/>
              <a:gdLst>
                <a:gd name="T0" fmla="*/ 25 w 42"/>
                <a:gd name="T1" fmla="*/ 99 h 99"/>
                <a:gd name="T2" fmla="*/ 14 w 42"/>
                <a:gd name="T3" fmla="*/ 92 h 99"/>
                <a:gd name="T4" fmla="*/ 17 w 42"/>
                <a:gd name="T5" fmla="*/ 10 h 99"/>
                <a:gd name="T6" fmla="*/ 32 w 42"/>
                <a:gd name="T7" fmla="*/ 2 h 99"/>
                <a:gd name="T8" fmla="*/ 40 w 42"/>
                <a:gd name="T9" fmla="*/ 18 h 99"/>
                <a:gd name="T10" fmla="*/ 35 w 42"/>
                <a:gd name="T11" fmla="*/ 82 h 99"/>
                <a:gd name="T12" fmla="*/ 29 w 42"/>
                <a:gd name="T13" fmla="*/ 98 h 99"/>
                <a:gd name="T14" fmla="*/ 25 w 4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9">
                  <a:moveTo>
                    <a:pt x="25" y="99"/>
                  </a:moveTo>
                  <a:cubicBezTo>
                    <a:pt x="20" y="99"/>
                    <a:pt x="16" y="97"/>
                    <a:pt x="14" y="92"/>
                  </a:cubicBezTo>
                  <a:cubicBezTo>
                    <a:pt x="0" y="63"/>
                    <a:pt x="15" y="16"/>
                    <a:pt x="17" y="10"/>
                  </a:cubicBezTo>
                  <a:cubicBezTo>
                    <a:pt x="19" y="4"/>
                    <a:pt x="26" y="0"/>
                    <a:pt x="32" y="2"/>
                  </a:cubicBezTo>
                  <a:cubicBezTo>
                    <a:pt x="38" y="4"/>
                    <a:pt x="42" y="11"/>
                    <a:pt x="40" y="18"/>
                  </a:cubicBezTo>
                  <a:cubicBezTo>
                    <a:pt x="36" y="30"/>
                    <a:pt x="28" y="65"/>
                    <a:pt x="35" y="82"/>
                  </a:cubicBezTo>
                  <a:cubicBezTo>
                    <a:pt x="38" y="88"/>
                    <a:pt x="35" y="95"/>
                    <a:pt x="29" y="98"/>
                  </a:cubicBezTo>
                  <a:cubicBezTo>
                    <a:pt x="28" y="99"/>
                    <a:pt x="26" y="99"/>
                    <a:pt x="25" y="99"/>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8" name="Freeform 16">
              <a:extLst>
                <a:ext uri="{FF2B5EF4-FFF2-40B4-BE49-F238E27FC236}">
                  <a16:creationId xmlns:a16="http://schemas.microsoft.com/office/drawing/2014/main" id="{0927751B-FEF5-408E-AAA9-5B5F62A7FA3C}"/>
                </a:ext>
              </a:extLst>
            </p:cNvPr>
            <p:cNvSpPr>
              <a:spLocks/>
            </p:cNvSpPr>
            <p:nvPr/>
          </p:nvSpPr>
          <p:spPr bwMode="auto">
            <a:xfrm rot="5081325" flipH="1">
              <a:off x="5979716" y="3153265"/>
              <a:ext cx="253846" cy="282857"/>
            </a:xfrm>
            <a:custGeom>
              <a:avLst/>
              <a:gdLst>
                <a:gd name="T0" fmla="*/ 72 w 72"/>
                <a:gd name="T1" fmla="*/ 73 h 81"/>
                <a:gd name="T2" fmla="*/ 49 w 72"/>
                <a:gd name="T3" fmla="*/ 77 h 81"/>
                <a:gd name="T4" fmla="*/ 5 w 72"/>
                <a:gd name="T5" fmla="*/ 47 h 81"/>
                <a:gd name="T6" fmla="*/ 3 w 72"/>
                <a:gd name="T7" fmla="*/ 33 h 81"/>
                <a:gd name="T8" fmla="*/ 25 w 72"/>
                <a:gd name="T9" fmla="*/ 0 h 81"/>
                <a:gd name="T10" fmla="*/ 27 w 72"/>
                <a:gd name="T11" fmla="*/ 12 h 81"/>
                <a:gd name="T12" fmla="*/ 14 w 72"/>
                <a:gd name="T13" fmla="*/ 31 h 81"/>
                <a:gd name="T14" fmla="*/ 17 w 72"/>
                <a:gd name="T15" fmla="*/ 45 h 81"/>
                <a:gd name="T16" fmla="*/ 47 w 72"/>
                <a:gd name="T17" fmla="*/ 65 h 81"/>
                <a:gd name="T18" fmla="*/ 70 w 72"/>
                <a:gd name="T19" fmla="*/ 61 h 81"/>
                <a:gd name="T20" fmla="*/ 72 w 72"/>
                <a:gd name="T21"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1">
                  <a:moveTo>
                    <a:pt x="72" y="73"/>
                  </a:moveTo>
                  <a:cubicBezTo>
                    <a:pt x="49" y="77"/>
                    <a:pt x="49" y="77"/>
                    <a:pt x="49" y="77"/>
                  </a:cubicBezTo>
                  <a:cubicBezTo>
                    <a:pt x="29" y="81"/>
                    <a:pt x="9" y="68"/>
                    <a:pt x="5" y="47"/>
                  </a:cubicBezTo>
                  <a:cubicBezTo>
                    <a:pt x="3" y="33"/>
                    <a:pt x="3" y="33"/>
                    <a:pt x="3" y="33"/>
                  </a:cubicBezTo>
                  <a:cubicBezTo>
                    <a:pt x="0" y="18"/>
                    <a:pt x="10" y="3"/>
                    <a:pt x="25" y="0"/>
                  </a:cubicBezTo>
                  <a:cubicBezTo>
                    <a:pt x="27" y="12"/>
                    <a:pt x="27" y="12"/>
                    <a:pt x="27" y="12"/>
                  </a:cubicBezTo>
                  <a:cubicBezTo>
                    <a:pt x="18" y="13"/>
                    <a:pt x="12" y="22"/>
                    <a:pt x="14" y="31"/>
                  </a:cubicBezTo>
                  <a:cubicBezTo>
                    <a:pt x="17" y="45"/>
                    <a:pt x="17" y="45"/>
                    <a:pt x="17" y="45"/>
                  </a:cubicBezTo>
                  <a:cubicBezTo>
                    <a:pt x="20" y="59"/>
                    <a:pt x="33" y="68"/>
                    <a:pt x="47" y="65"/>
                  </a:cubicBezTo>
                  <a:cubicBezTo>
                    <a:pt x="70" y="61"/>
                    <a:pt x="70" y="61"/>
                    <a:pt x="70" y="61"/>
                  </a:cubicBezTo>
                  <a:lnTo>
                    <a:pt x="72" y="73"/>
                  </a:lnTo>
                  <a:close/>
                </a:path>
              </a:pathLst>
            </a:custGeom>
            <a:solidFill>
              <a:srgbClr val="505050">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9" name="Freeform 6">
              <a:extLst>
                <a:ext uri="{FF2B5EF4-FFF2-40B4-BE49-F238E27FC236}">
                  <a16:creationId xmlns:a16="http://schemas.microsoft.com/office/drawing/2014/main" id="{8D75C3CC-7C15-43FE-A512-5A85FD8BCDBE}"/>
                </a:ext>
              </a:extLst>
            </p:cNvPr>
            <p:cNvSpPr>
              <a:spLocks/>
            </p:cNvSpPr>
            <p:nvPr/>
          </p:nvSpPr>
          <p:spPr bwMode="auto">
            <a:xfrm rot="5081325" flipH="1">
              <a:off x="5776455" y="2873900"/>
              <a:ext cx="199969" cy="747032"/>
            </a:xfrm>
            <a:custGeom>
              <a:avLst/>
              <a:gdLst>
                <a:gd name="T0" fmla="*/ 0 w 57"/>
                <a:gd name="T1" fmla="*/ 23 h 214"/>
                <a:gd name="T2" fmla="*/ 28 w 57"/>
                <a:gd name="T3" fmla="*/ 214 h 214"/>
                <a:gd name="T4" fmla="*/ 57 w 57"/>
                <a:gd name="T5" fmla="*/ 206 h 214"/>
                <a:gd name="T6" fmla="*/ 53 w 57"/>
                <a:gd name="T7" fmla="*/ 6 h 214"/>
                <a:gd name="T8" fmla="*/ 40 w 57"/>
                <a:gd name="T9" fmla="*/ 0 h 214"/>
                <a:gd name="T10" fmla="*/ 0 w 57"/>
                <a:gd name="T11" fmla="*/ 23 h 214"/>
              </a:gdLst>
              <a:ahLst/>
              <a:cxnLst>
                <a:cxn ang="0">
                  <a:pos x="T0" y="T1"/>
                </a:cxn>
                <a:cxn ang="0">
                  <a:pos x="T2" y="T3"/>
                </a:cxn>
                <a:cxn ang="0">
                  <a:pos x="T4" y="T5"/>
                </a:cxn>
                <a:cxn ang="0">
                  <a:pos x="T6" y="T7"/>
                </a:cxn>
                <a:cxn ang="0">
                  <a:pos x="T8" y="T9"/>
                </a:cxn>
                <a:cxn ang="0">
                  <a:pos x="T10" y="T11"/>
                </a:cxn>
              </a:cxnLst>
              <a:rect l="0" t="0" r="r" b="b"/>
              <a:pathLst>
                <a:path w="57" h="214">
                  <a:moveTo>
                    <a:pt x="0" y="23"/>
                  </a:moveTo>
                  <a:cubicBezTo>
                    <a:pt x="0" y="23"/>
                    <a:pt x="3" y="166"/>
                    <a:pt x="28" y="214"/>
                  </a:cubicBezTo>
                  <a:cubicBezTo>
                    <a:pt x="57" y="206"/>
                    <a:pt x="57" y="206"/>
                    <a:pt x="57" y="206"/>
                  </a:cubicBezTo>
                  <a:cubicBezTo>
                    <a:pt x="53" y="6"/>
                    <a:pt x="53" y="6"/>
                    <a:pt x="53" y="6"/>
                  </a:cubicBezTo>
                  <a:cubicBezTo>
                    <a:pt x="40" y="0"/>
                    <a:pt x="40" y="0"/>
                    <a:pt x="40" y="0"/>
                  </a:cubicBez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0" name="Freeform 7">
              <a:extLst>
                <a:ext uri="{FF2B5EF4-FFF2-40B4-BE49-F238E27FC236}">
                  <a16:creationId xmlns:a16="http://schemas.microsoft.com/office/drawing/2014/main" id="{6461F05D-DB94-4A6D-959A-2552C0C77E21}"/>
                </a:ext>
              </a:extLst>
            </p:cNvPr>
            <p:cNvSpPr>
              <a:spLocks/>
            </p:cNvSpPr>
            <p:nvPr/>
          </p:nvSpPr>
          <p:spPr bwMode="auto">
            <a:xfrm rot="5081325" flipH="1">
              <a:off x="5302633" y="2939762"/>
              <a:ext cx="453814" cy="651710"/>
            </a:xfrm>
            <a:custGeom>
              <a:avLst/>
              <a:gdLst>
                <a:gd name="T0" fmla="*/ 94 w 129"/>
                <a:gd name="T1" fmla="*/ 185 h 187"/>
                <a:gd name="T2" fmla="*/ 35 w 129"/>
                <a:gd name="T3" fmla="*/ 186 h 187"/>
                <a:gd name="T4" fmla="*/ 4 w 129"/>
                <a:gd name="T5" fmla="*/ 148 h 187"/>
                <a:gd name="T6" fmla="*/ 33 w 129"/>
                <a:gd name="T7" fmla="*/ 25 h 187"/>
                <a:gd name="T8" fmla="*/ 62 w 129"/>
                <a:gd name="T9" fmla="*/ 1 h 187"/>
                <a:gd name="T10" fmla="*/ 62 w 129"/>
                <a:gd name="T11" fmla="*/ 1 h 187"/>
                <a:gd name="T12" fmla="*/ 93 w 129"/>
                <a:gd name="T13" fmla="*/ 24 h 187"/>
                <a:gd name="T14" fmla="*/ 124 w 129"/>
                <a:gd name="T15" fmla="*/ 146 h 187"/>
                <a:gd name="T16" fmla="*/ 94 w 129"/>
                <a:gd name="T17" fmla="*/ 18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87">
                  <a:moveTo>
                    <a:pt x="94" y="185"/>
                  </a:moveTo>
                  <a:cubicBezTo>
                    <a:pt x="35" y="186"/>
                    <a:pt x="35" y="186"/>
                    <a:pt x="35" y="186"/>
                  </a:cubicBezTo>
                  <a:cubicBezTo>
                    <a:pt x="15" y="187"/>
                    <a:pt x="0" y="168"/>
                    <a:pt x="4" y="148"/>
                  </a:cubicBezTo>
                  <a:cubicBezTo>
                    <a:pt x="33" y="25"/>
                    <a:pt x="33" y="25"/>
                    <a:pt x="33" y="25"/>
                  </a:cubicBezTo>
                  <a:cubicBezTo>
                    <a:pt x="36" y="11"/>
                    <a:pt x="48" y="1"/>
                    <a:pt x="62" y="1"/>
                  </a:cubicBezTo>
                  <a:cubicBezTo>
                    <a:pt x="62" y="1"/>
                    <a:pt x="62" y="1"/>
                    <a:pt x="62" y="1"/>
                  </a:cubicBezTo>
                  <a:cubicBezTo>
                    <a:pt x="77" y="0"/>
                    <a:pt x="90" y="10"/>
                    <a:pt x="93" y="24"/>
                  </a:cubicBezTo>
                  <a:cubicBezTo>
                    <a:pt x="124" y="146"/>
                    <a:pt x="124" y="146"/>
                    <a:pt x="124" y="146"/>
                  </a:cubicBezTo>
                  <a:cubicBezTo>
                    <a:pt x="129" y="166"/>
                    <a:pt x="114" y="185"/>
                    <a:pt x="94" y="185"/>
                  </a:cubicBez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1" name="Freeform 17">
              <a:extLst>
                <a:ext uri="{FF2B5EF4-FFF2-40B4-BE49-F238E27FC236}">
                  <a16:creationId xmlns:a16="http://schemas.microsoft.com/office/drawing/2014/main" id="{31809725-43B1-417D-B9C2-B93FAC1C531E}"/>
                </a:ext>
              </a:extLst>
            </p:cNvPr>
            <p:cNvSpPr>
              <a:spLocks/>
            </p:cNvSpPr>
            <p:nvPr/>
          </p:nvSpPr>
          <p:spPr bwMode="auto">
            <a:xfrm rot="5081325" flipH="1">
              <a:off x="6106994" y="3055836"/>
              <a:ext cx="317048" cy="313940"/>
            </a:xfrm>
            <a:custGeom>
              <a:avLst/>
              <a:gdLst>
                <a:gd name="T0" fmla="*/ 85 w 90"/>
                <a:gd name="T1" fmla="*/ 37 h 90"/>
                <a:gd name="T2" fmla="*/ 53 w 90"/>
                <a:gd name="T3" fmla="*/ 85 h 90"/>
                <a:gd name="T4" fmla="*/ 5 w 90"/>
                <a:gd name="T5" fmla="*/ 53 h 90"/>
                <a:gd name="T6" fmla="*/ 37 w 90"/>
                <a:gd name="T7" fmla="*/ 5 h 90"/>
                <a:gd name="T8" fmla="*/ 85 w 90"/>
                <a:gd name="T9" fmla="*/ 37 h 90"/>
              </a:gdLst>
              <a:ahLst/>
              <a:cxnLst>
                <a:cxn ang="0">
                  <a:pos x="T0" y="T1"/>
                </a:cxn>
                <a:cxn ang="0">
                  <a:pos x="T2" y="T3"/>
                </a:cxn>
                <a:cxn ang="0">
                  <a:pos x="T4" y="T5"/>
                </a:cxn>
                <a:cxn ang="0">
                  <a:pos x="T6" y="T7"/>
                </a:cxn>
                <a:cxn ang="0">
                  <a:pos x="T8" y="T9"/>
                </a:cxn>
              </a:cxnLst>
              <a:rect l="0" t="0" r="r" b="b"/>
              <a:pathLst>
                <a:path w="90" h="90">
                  <a:moveTo>
                    <a:pt x="85" y="37"/>
                  </a:moveTo>
                  <a:cubicBezTo>
                    <a:pt x="90" y="59"/>
                    <a:pt x="75" y="81"/>
                    <a:pt x="53" y="85"/>
                  </a:cubicBezTo>
                  <a:cubicBezTo>
                    <a:pt x="31" y="90"/>
                    <a:pt x="9" y="75"/>
                    <a:pt x="5" y="53"/>
                  </a:cubicBezTo>
                  <a:cubicBezTo>
                    <a:pt x="0" y="31"/>
                    <a:pt x="15" y="9"/>
                    <a:pt x="37" y="5"/>
                  </a:cubicBezTo>
                  <a:cubicBezTo>
                    <a:pt x="59" y="0"/>
                    <a:pt x="81" y="15"/>
                    <a:pt x="85" y="37"/>
                  </a:cubicBezTo>
                  <a:close/>
                </a:path>
              </a:pathLst>
            </a:custGeom>
            <a:solidFill>
              <a:srgbClr val="FFFFFF">
                <a:lumMod val="50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2" name="Freeform 18">
              <a:extLst>
                <a:ext uri="{FF2B5EF4-FFF2-40B4-BE49-F238E27FC236}">
                  <a16:creationId xmlns:a16="http://schemas.microsoft.com/office/drawing/2014/main" id="{7D7CE388-417C-43B1-85B9-A5C0D2B82C95}"/>
                </a:ext>
              </a:extLst>
            </p:cNvPr>
            <p:cNvSpPr>
              <a:spLocks/>
            </p:cNvSpPr>
            <p:nvPr/>
          </p:nvSpPr>
          <p:spPr bwMode="auto">
            <a:xfrm rot="5081325" flipH="1">
              <a:off x="6199253" y="3146963"/>
              <a:ext cx="133658" cy="132621"/>
            </a:xfrm>
            <a:custGeom>
              <a:avLst/>
              <a:gdLst>
                <a:gd name="T0" fmla="*/ 2 w 38"/>
                <a:gd name="T1" fmla="*/ 22 h 38"/>
                <a:gd name="T2" fmla="*/ 22 w 38"/>
                <a:gd name="T3" fmla="*/ 36 h 38"/>
                <a:gd name="T4" fmla="*/ 36 w 38"/>
                <a:gd name="T5" fmla="*/ 16 h 38"/>
                <a:gd name="T6" fmla="*/ 16 w 38"/>
                <a:gd name="T7" fmla="*/ 2 h 38"/>
                <a:gd name="T8" fmla="*/ 2 w 38"/>
                <a:gd name="T9" fmla="*/ 22 h 38"/>
              </a:gdLst>
              <a:ahLst/>
              <a:cxnLst>
                <a:cxn ang="0">
                  <a:pos x="T0" y="T1"/>
                </a:cxn>
                <a:cxn ang="0">
                  <a:pos x="T2" y="T3"/>
                </a:cxn>
                <a:cxn ang="0">
                  <a:pos x="T4" y="T5"/>
                </a:cxn>
                <a:cxn ang="0">
                  <a:pos x="T6" y="T7"/>
                </a:cxn>
                <a:cxn ang="0">
                  <a:pos x="T8" y="T9"/>
                </a:cxn>
              </a:cxnLst>
              <a:rect l="0" t="0" r="r" b="b"/>
              <a:pathLst>
                <a:path w="38" h="38">
                  <a:moveTo>
                    <a:pt x="2" y="22"/>
                  </a:moveTo>
                  <a:cubicBezTo>
                    <a:pt x="4" y="32"/>
                    <a:pt x="13" y="38"/>
                    <a:pt x="22" y="36"/>
                  </a:cubicBezTo>
                  <a:cubicBezTo>
                    <a:pt x="32" y="34"/>
                    <a:pt x="38" y="25"/>
                    <a:pt x="36" y="16"/>
                  </a:cubicBezTo>
                  <a:cubicBezTo>
                    <a:pt x="34" y="6"/>
                    <a:pt x="25" y="0"/>
                    <a:pt x="16" y="2"/>
                  </a:cubicBezTo>
                  <a:cubicBezTo>
                    <a:pt x="6" y="4"/>
                    <a:pt x="0" y="13"/>
                    <a:pt x="2" y="22"/>
                  </a:cubicBezTo>
                  <a:close/>
                </a:path>
              </a:pathLst>
            </a:custGeom>
            <a:solidFill>
              <a:srgbClr val="505050"/>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203" name="Group 202">
              <a:extLst>
                <a:ext uri="{FF2B5EF4-FFF2-40B4-BE49-F238E27FC236}">
                  <a16:creationId xmlns:a16="http://schemas.microsoft.com/office/drawing/2014/main" id="{488114B9-F0D9-4FCA-962B-05A9F1471669}"/>
                </a:ext>
              </a:extLst>
            </p:cNvPr>
            <p:cNvGrpSpPr/>
            <p:nvPr/>
          </p:nvGrpSpPr>
          <p:grpSpPr>
            <a:xfrm rot="948410">
              <a:off x="6496934" y="2664731"/>
              <a:ext cx="372998" cy="369890"/>
              <a:chOff x="2235729" y="1077383"/>
              <a:chExt cx="571500" cy="566738"/>
            </a:xfrm>
          </p:grpSpPr>
          <p:sp>
            <p:nvSpPr>
              <p:cNvPr id="213" name="Oval 212">
                <a:extLst>
                  <a:ext uri="{FF2B5EF4-FFF2-40B4-BE49-F238E27FC236}">
                    <a16:creationId xmlns:a16="http://schemas.microsoft.com/office/drawing/2014/main" id="{269384D0-6330-494E-9814-9F624E0BA033}"/>
                  </a:ext>
                </a:extLst>
              </p:cNvPr>
              <p:cNvSpPr>
                <a:spLocks noChangeArrowheads="1"/>
              </p:cNvSpPr>
              <p:nvPr/>
            </p:nvSpPr>
            <p:spPr bwMode="auto">
              <a:xfrm>
                <a:off x="2235729" y="1077383"/>
                <a:ext cx="571500" cy="566738"/>
              </a:xfrm>
              <a:prstGeom prst="ellipse">
                <a:avLst/>
              </a:prstGeom>
              <a:solidFill>
                <a:srgbClr val="505050">
                  <a:lumMod val="7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4" name="Oval 213">
                <a:extLst>
                  <a:ext uri="{FF2B5EF4-FFF2-40B4-BE49-F238E27FC236}">
                    <a16:creationId xmlns:a16="http://schemas.microsoft.com/office/drawing/2014/main" id="{76FBADDC-A23E-4161-8E0E-385BCE02ED0F}"/>
                  </a:ext>
                </a:extLst>
              </p:cNvPr>
              <p:cNvSpPr>
                <a:spLocks noChangeArrowheads="1"/>
              </p:cNvSpPr>
              <p:nvPr/>
            </p:nvSpPr>
            <p:spPr bwMode="auto">
              <a:xfrm>
                <a:off x="2289704" y="1126595"/>
                <a:ext cx="463550" cy="465138"/>
              </a:xfrm>
              <a:prstGeom prst="ellipse">
                <a:avLst/>
              </a:prstGeom>
              <a:solidFill>
                <a:srgbClr val="50505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5" name="Oval 214">
                <a:extLst>
                  <a:ext uri="{FF2B5EF4-FFF2-40B4-BE49-F238E27FC236}">
                    <a16:creationId xmlns:a16="http://schemas.microsoft.com/office/drawing/2014/main" id="{FE244533-B6F2-4A4B-B0DB-5BAD5E4FEE81}"/>
                  </a:ext>
                </a:extLst>
              </p:cNvPr>
              <p:cNvSpPr>
                <a:spLocks noChangeArrowheads="1"/>
              </p:cNvSpPr>
              <p:nvPr/>
            </p:nvSpPr>
            <p:spPr bwMode="auto">
              <a:xfrm>
                <a:off x="2332566" y="1174220"/>
                <a:ext cx="376238" cy="374650"/>
              </a:xfrm>
              <a:prstGeom prst="ellipse">
                <a:avLst/>
              </a:pr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pic>
          <p:nvPicPr>
            <p:cNvPr id="204" name="Picture 203" descr="Node.js on light background">
              <a:extLst>
                <a:ext uri="{FF2B5EF4-FFF2-40B4-BE49-F238E27FC236}">
                  <a16:creationId xmlns:a16="http://schemas.microsoft.com/office/drawing/2014/main" id="{B20A183C-62DC-4D41-A4A4-27C883D3B5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4327" y="2800350"/>
              <a:ext cx="193334" cy="118435"/>
            </a:xfrm>
            <a:prstGeom prst="rect">
              <a:avLst/>
            </a:prstGeom>
            <a:noFill/>
            <a:extLst>
              <a:ext uri="{909E8E84-426E-40DD-AFC4-6F175D3DCCD1}">
                <a14:hiddenFill xmlns:a14="http://schemas.microsoft.com/office/drawing/2010/main">
                  <a:solidFill>
                    <a:srgbClr val="FFFFFF"/>
                  </a:solidFill>
                </a14:hiddenFill>
              </a:ext>
            </a:extLst>
          </p:spPr>
        </p:pic>
        <p:grpSp>
          <p:nvGrpSpPr>
            <p:cNvPr id="205" name="Group 204">
              <a:extLst>
                <a:ext uri="{FF2B5EF4-FFF2-40B4-BE49-F238E27FC236}">
                  <a16:creationId xmlns:a16="http://schemas.microsoft.com/office/drawing/2014/main" id="{1E4ED111-6F6C-4F09-A4F3-34D680638E7C}"/>
                </a:ext>
              </a:extLst>
            </p:cNvPr>
            <p:cNvGrpSpPr/>
            <p:nvPr/>
          </p:nvGrpSpPr>
          <p:grpSpPr>
            <a:xfrm rot="20220474">
              <a:off x="4933542" y="2846525"/>
              <a:ext cx="356035" cy="636385"/>
              <a:chOff x="3748088" y="3730625"/>
              <a:chExt cx="530225" cy="947737"/>
            </a:xfrm>
          </p:grpSpPr>
          <p:sp>
            <p:nvSpPr>
              <p:cNvPr id="207" name="Freeform 5">
                <a:extLst>
                  <a:ext uri="{FF2B5EF4-FFF2-40B4-BE49-F238E27FC236}">
                    <a16:creationId xmlns:a16="http://schemas.microsoft.com/office/drawing/2014/main" id="{608D2A2E-B22A-4F0D-9866-8952608B399A}"/>
                  </a:ext>
                </a:extLst>
              </p:cNvPr>
              <p:cNvSpPr>
                <a:spLocks/>
              </p:cNvSpPr>
              <p:nvPr/>
            </p:nvSpPr>
            <p:spPr bwMode="auto">
              <a:xfrm>
                <a:off x="3748088" y="3730625"/>
                <a:ext cx="530225" cy="947737"/>
              </a:xfrm>
              <a:custGeom>
                <a:avLst/>
                <a:gdLst>
                  <a:gd name="T0" fmla="*/ 108 w 108"/>
                  <a:gd name="T1" fmla="*/ 188 h 196"/>
                  <a:gd name="T2" fmla="*/ 99 w 108"/>
                  <a:gd name="T3" fmla="*/ 196 h 196"/>
                  <a:gd name="T4" fmla="*/ 8 w 108"/>
                  <a:gd name="T5" fmla="*/ 196 h 196"/>
                  <a:gd name="T6" fmla="*/ 0 w 108"/>
                  <a:gd name="T7" fmla="*/ 188 h 196"/>
                  <a:gd name="T8" fmla="*/ 0 w 108"/>
                  <a:gd name="T9" fmla="*/ 8 h 196"/>
                  <a:gd name="T10" fmla="*/ 8 w 108"/>
                  <a:gd name="T11" fmla="*/ 0 h 196"/>
                  <a:gd name="T12" fmla="*/ 99 w 108"/>
                  <a:gd name="T13" fmla="*/ 0 h 196"/>
                  <a:gd name="T14" fmla="*/ 108 w 108"/>
                  <a:gd name="T15" fmla="*/ 8 h 196"/>
                  <a:gd name="T16" fmla="*/ 108 w 108"/>
                  <a:gd name="T17"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96">
                    <a:moveTo>
                      <a:pt x="108" y="188"/>
                    </a:moveTo>
                    <a:cubicBezTo>
                      <a:pt x="108" y="192"/>
                      <a:pt x="104" y="196"/>
                      <a:pt x="99" y="196"/>
                    </a:cubicBezTo>
                    <a:cubicBezTo>
                      <a:pt x="8" y="196"/>
                      <a:pt x="8" y="196"/>
                      <a:pt x="8" y="196"/>
                    </a:cubicBezTo>
                    <a:cubicBezTo>
                      <a:pt x="4" y="196"/>
                      <a:pt x="0" y="192"/>
                      <a:pt x="0" y="188"/>
                    </a:cubicBezTo>
                    <a:cubicBezTo>
                      <a:pt x="0" y="8"/>
                      <a:pt x="0" y="8"/>
                      <a:pt x="0" y="8"/>
                    </a:cubicBezTo>
                    <a:cubicBezTo>
                      <a:pt x="0" y="4"/>
                      <a:pt x="4" y="0"/>
                      <a:pt x="8" y="0"/>
                    </a:cubicBezTo>
                    <a:cubicBezTo>
                      <a:pt x="99" y="0"/>
                      <a:pt x="99" y="0"/>
                      <a:pt x="99" y="0"/>
                    </a:cubicBezTo>
                    <a:cubicBezTo>
                      <a:pt x="104" y="0"/>
                      <a:pt x="108" y="4"/>
                      <a:pt x="108" y="8"/>
                    </a:cubicBezTo>
                    <a:lnTo>
                      <a:pt x="108" y="18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8" name="Rectangle 207">
                <a:extLst>
                  <a:ext uri="{FF2B5EF4-FFF2-40B4-BE49-F238E27FC236}">
                    <a16:creationId xmlns:a16="http://schemas.microsoft.com/office/drawing/2014/main" id="{2A0F086E-0B3B-4859-8DFD-F6C7BBB2DC97}"/>
                  </a:ext>
                </a:extLst>
              </p:cNvPr>
              <p:cNvSpPr>
                <a:spLocks noChangeArrowheads="1"/>
              </p:cNvSpPr>
              <p:nvPr/>
            </p:nvSpPr>
            <p:spPr bwMode="auto">
              <a:xfrm>
                <a:off x="3773488" y="3865563"/>
                <a:ext cx="476250" cy="67786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9" name="Freeform 7">
                <a:extLst>
                  <a:ext uri="{FF2B5EF4-FFF2-40B4-BE49-F238E27FC236}">
                    <a16:creationId xmlns:a16="http://schemas.microsoft.com/office/drawing/2014/main" id="{1CA5312F-124E-4945-A8CF-4B833AF40D65}"/>
                  </a:ext>
                </a:extLst>
              </p:cNvPr>
              <p:cNvSpPr>
                <a:spLocks/>
              </p:cNvSpPr>
              <p:nvPr/>
            </p:nvSpPr>
            <p:spPr bwMode="auto">
              <a:xfrm>
                <a:off x="3865563" y="3784600"/>
                <a:ext cx="290513" cy="14287"/>
              </a:xfrm>
              <a:custGeom>
                <a:avLst/>
                <a:gdLst>
                  <a:gd name="T0" fmla="*/ 59 w 59"/>
                  <a:gd name="T1" fmla="*/ 2 h 3"/>
                  <a:gd name="T2" fmla="*/ 58 w 59"/>
                  <a:gd name="T3" fmla="*/ 3 h 3"/>
                  <a:gd name="T4" fmla="*/ 1 w 59"/>
                  <a:gd name="T5" fmla="*/ 3 h 3"/>
                  <a:gd name="T6" fmla="*/ 0 w 59"/>
                  <a:gd name="T7" fmla="*/ 2 h 3"/>
                  <a:gd name="T8" fmla="*/ 0 w 59"/>
                  <a:gd name="T9" fmla="*/ 2 h 3"/>
                  <a:gd name="T10" fmla="*/ 1 w 59"/>
                  <a:gd name="T11" fmla="*/ 0 h 3"/>
                  <a:gd name="T12" fmla="*/ 58 w 59"/>
                  <a:gd name="T13" fmla="*/ 0 h 3"/>
                  <a:gd name="T14" fmla="*/ 59 w 59"/>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
                    <a:moveTo>
                      <a:pt x="59" y="2"/>
                    </a:moveTo>
                    <a:cubicBezTo>
                      <a:pt x="59" y="2"/>
                      <a:pt x="59" y="3"/>
                      <a:pt x="58" y="3"/>
                    </a:cubicBezTo>
                    <a:cubicBezTo>
                      <a:pt x="1" y="3"/>
                      <a:pt x="1" y="3"/>
                      <a:pt x="1" y="3"/>
                    </a:cubicBezTo>
                    <a:cubicBezTo>
                      <a:pt x="0" y="3"/>
                      <a:pt x="0" y="2"/>
                      <a:pt x="0" y="2"/>
                    </a:cubicBezTo>
                    <a:cubicBezTo>
                      <a:pt x="0" y="2"/>
                      <a:pt x="0" y="2"/>
                      <a:pt x="0" y="2"/>
                    </a:cubicBezTo>
                    <a:cubicBezTo>
                      <a:pt x="0" y="1"/>
                      <a:pt x="0" y="0"/>
                      <a:pt x="1" y="0"/>
                    </a:cubicBezTo>
                    <a:cubicBezTo>
                      <a:pt x="58" y="0"/>
                      <a:pt x="58" y="0"/>
                      <a:pt x="58" y="0"/>
                    </a:cubicBezTo>
                    <a:cubicBezTo>
                      <a:pt x="59"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0" name="Freeform 8">
                <a:extLst>
                  <a:ext uri="{FF2B5EF4-FFF2-40B4-BE49-F238E27FC236}">
                    <a16:creationId xmlns:a16="http://schemas.microsoft.com/office/drawing/2014/main" id="{0F4CD1E7-F272-4C8E-9E7B-D545FD2E7CA7}"/>
                  </a:ext>
                </a:extLst>
              </p:cNvPr>
              <p:cNvSpPr>
                <a:spLocks/>
              </p:cNvSpPr>
              <p:nvPr/>
            </p:nvSpPr>
            <p:spPr bwMode="auto">
              <a:xfrm>
                <a:off x="3773488" y="4595813"/>
                <a:ext cx="53975" cy="28575"/>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10"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10" y="0"/>
                      <a:pt x="11" y="2"/>
                      <a:pt x="11" y="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1" name="Freeform 9">
                <a:extLst>
                  <a:ext uri="{FF2B5EF4-FFF2-40B4-BE49-F238E27FC236}">
                    <a16:creationId xmlns:a16="http://schemas.microsoft.com/office/drawing/2014/main" id="{D15697BB-0C43-40EC-83E9-0784C387EA38}"/>
                  </a:ext>
                </a:extLst>
              </p:cNvPr>
              <p:cNvSpPr>
                <a:spLocks/>
              </p:cNvSpPr>
              <p:nvPr/>
            </p:nvSpPr>
            <p:spPr bwMode="auto">
              <a:xfrm>
                <a:off x="4195763" y="4595813"/>
                <a:ext cx="53975" cy="28575"/>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9"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9" y="0"/>
                      <a:pt x="11" y="2"/>
                      <a:pt x="11" y="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2" name="Freeform 10">
                <a:extLst>
                  <a:ext uri="{FF2B5EF4-FFF2-40B4-BE49-F238E27FC236}">
                    <a16:creationId xmlns:a16="http://schemas.microsoft.com/office/drawing/2014/main" id="{5515EF31-2DE9-4CC5-A0E4-DD5E74A969C0}"/>
                  </a:ext>
                </a:extLst>
              </p:cNvPr>
              <p:cNvSpPr>
                <a:spLocks/>
              </p:cNvSpPr>
              <p:nvPr/>
            </p:nvSpPr>
            <p:spPr bwMode="auto">
              <a:xfrm>
                <a:off x="3954463" y="4581525"/>
                <a:ext cx="112713" cy="58737"/>
              </a:xfrm>
              <a:custGeom>
                <a:avLst/>
                <a:gdLst>
                  <a:gd name="T0" fmla="*/ 23 w 23"/>
                  <a:gd name="T1" fmla="*/ 6 h 12"/>
                  <a:gd name="T2" fmla="*/ 17 w 23"/>
                  <a:gd name="T3" fmla="*/ 12 h 12"/>
                  <a:gd name="T4" fmla="*/ 6 w 23"/>
                  <a:gd name="T5" fmla="*/ 12 h 12"/>
                  <a:gd name="T6" fmla="*/ 0 w 23"/>
                  <a:gd name="T7" fmla="*/ 6 h 12"/>
                  <a:gd name="T8" fmla="*/ 0 w 23"/>
                  <a:gd name="T9" fmla="*/ 6 h 12"/>
                  <a:gd name="T10" fmla="*/ 6 w 23"/>
                  <a:gd name="T11" fmla="*/ 0 h 12"/>
                  <a:gd name="T12" fmla="*/ 17 w 23"/>
                  <a:gd name="T13" fmla="*/ 0 h 12"/>
                  <a:gd name="T14" fmla="*/ 23 w 2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3" y="6"/>
                    </a:moveTo>
                    <a:cubicBezTo>
                      <a:pt x="23" y="10"/>
                      <a:pt x="21" y="12"/>
                      <a:pt x="17" y="12"/>
                    </a:cubicBezTo>
                    <a:cubicBezTo>
                      <a:pt x="6" y="12"/>
                      <a:pt x="6" y="12"/>
                      <a:pt x="6" y="12"/>
                    </a:cubicBezTo>
                    <a:cubicBezTo>
                      <a:pt x="3" y="12"/>
                      <a:pt x="0" y="10"/>
                      <a:pt x="0" y="6"/>
                    </a:cubicBezTo>
                    <a:cubicBezTo>
                      <a:pt x="0" y="6"/>
                      <a:pt x="0" y="6"/>
                      <a:pt x="0" y="6"/>
                    </a:cubicBezTo>
                    <a:cubicBezTo>
                      <a:pt x="0" y="3"/>
                      <a:pt x="3" y="0"/>
                      <a:pt x="6" y="0"/>
                    </a:cubicBezTo>
                    <a:cubicBezTo>
                      <a:pt x="17" y="0"/>
                      <a:pt x="17" y="0"/>
                      <a:pt x="17" y="0"/>
                    </a:cubicBezTo>
                    <a:cubicBezTo>
                      <a:pt x="21" y="0"/>
                      <a:pt x="23" y="3"/>
                      <a:pt x="23" y="6"/>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06" name="Freeform 5">
              <a:extLst>
                <a:ext uri="{FF2B5EF4-FFF2-40B4-BE49-F238E27FC236}">
                  <a16:creationId xmlns:a16="http://schemas.microsoft.com/office/drawing/2014/main" id="{89D33E07-2570-44B2-AE30-7AA8608B9D81}"/>
                </a:ext>
              </a:extLst>
            </p:cNvPr>
            <p:cNvSpPr>
              <a:spLocks/>
            </p:cNvSpPr>
            <p:nvPr/>
          </p:nvSpPr>
          <p:spPr bwMode="auto">
            <a:xfrm rot="5081325" flipH="1">
              <a:off x="5139878" y="2947143"/>
              <a:ext cx="221726" cy="257990"/>
            </a:xfrm>
            <a:custGeom>
              <a:avLst/>
              <a:gdLst>
                <a:gd name="T0" fmla="*/ 50 w 63"/>
                <a:gd name="T1" fmla="*/ 74 h 74"/>
                <a:gd name="T2" fmla="*/ 49 w 63"/>
                <a:gd name="T3" fmla="*/ 74 h 74"/>
                <a:gd name="T4" fmla="*/ 37 w 63"/>
                <a:gd name="T5" fmla="*/ 62 h 74"/>
                <a:gd name="T6" fmla="*/ 11 w 63"/>
                <a:gd name="T7" fmla="*/ 25 h 74"/>
                <a:gd name="T8" fmla="*/ 1 w 63"/>
                <a:gd name="T9" fmla="*/ 11 h 74"/>
                <a:gd name="T10" fmla="*/ 14 w 63"/>
                <a:gd name="T11" fmla="*/ 1 h 74"/>
                <a:gd name="T12" fmla="*/ 61 w 63"/>
                <a:gd name="T13" fmla="*/ 63 h 74"/>
                <a:gd name="T14" fmla="*/ 50 w 63"/>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4">
                  <a:moveTo>
                    <a:pt x="50" y="74"/>
                  </a:moveTo>
                  <a:cubicBezTo>
                    <a:pt x="50" y="74"/>
                    <a:pt x="49" y="74"/>
                    <a:pt x="49" y="74"/>
                  </a:cubicBezTo>
                  <a:cubicBezTo>
                    <a:pt x="43" y="74"/>
                    <a:pt x="37" y="69"/>
                    <a:pt x="37" y="62"/>
                  </a:cubicBezTo>
                  <a:cubicBezTo>
                    <a:pt x="38" y="30"/>
                    <a:pt x="12" y="25"/>
                    <a:pt x="11" y="25"/>
                  </a:cubicBezTo>
                  <a:cubicBezTo>
                    <a:pt x="4" y="24"/>
                    <a:pt x="0" y="18"/>
                    <a:pt x="1" y="11"/>
                  </a:cubicBezTo>
                  <a:cubicBezTo>
                    <a:pt x="2" y="5"/>
                    <a:pt x="8" y="0"/>
                    <a:pt x="14" y="1"/>
                  </a:cubicBezTo>
                  <a:cubicBezTo>
                    <a:pt x="31" y="4"/>
                    <a:pt x="63" y="20"/>
                    <a:pt x="61" y="63"/>
                  </a:cubicBezTo>
                  <a:cubicBezTo>
                    <a:pt x="61" y="69"/>
                    <a:pt x="56" y="74"/>
                    <a:pt x="50" y="74"/>
                  </a:cubicBezTo>
                  <a:close/>
                </a:path>
              </a:pathLst>
            </a:custGeom>
            <a:solidFill>
              <a:srgbClr val="FFFFFF">
                <a:lumMod val="65000"/>
              </a:srgb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16" name="Rectangle 215">
            <a:extLst>
              <a:ext uri="{FF2B5EF4-FFF2-40B4-BE49-F238E27FC236}">
                <a16:creationId xmlns:a16="http://schemas.microsoft.com/office/drawing/2014/main" id="{A7235242-B95B-467C-8F79-703463B2D345}"/>
              </a:ext>
            </a:extLst>
          </p:cNvPr>
          <p:cNvSpPr/>
          <p:nvPr/>
        </p:nvSpPr>
        <p:spPr>
          <a:xfrm flipH="1">
            <a:off x="7780858" y="1367980"/>
            <a:ext cx="1487777" cy="1096492"/>
          </a:xfrm>
          <a:prstGeom prst="rect">
            <a:avLst/>
          </a:prstGeom>
          <a:solidFill>
            <a:srgbClr val="FFFFFF">
              <a:lumMod val="95000"/>
            </a:srgbClr>
          </a:solidFill>
        </p:spPr>
        <p:txBody>
          <a:bodyPr wrap="square" lIns="46630" tIns="46630" rIns="46630" bIns="46630"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s-ES" sz="1428" b="0" i="0" u="none" strike="noStrike" kern="1200" cap="none" spc="0" normalizeH="0" baseline="0" noProof="0">
                <a:ln>
                  <a:noFill/>
                </a:ln>
                <a:solidFill>
                  <a:srgbClr val="0078D7"/>
                </a:solidFill>
                <a:effectLst/>
                <a:uLnTx/>
                <a:uFillTx/>
                <a:latin typeface="Segoe UI Semibold" panose="020B0702040204020203" pitchFamily="34" charset="0"/>
                <a:ea typeface="+mn-ea"/>
                <a:cs typeface="+mn-cs"/>
              </a:rPr>
              <a:t>Lógica de negocios</a:t>
            </a:r>
          </a:p>
          <a:p>
            <a:pPr marL="0" marR="0" lvl="0" indent="0" algn="ctr" defTabSz="951304" rtl="0" eaLnBrk="1" fontAlgn="auto" latinLnBrk="0" hangingPunct="1">
              <a:lnSpc>
                <a:spcPct val="100000"/>
              </a:lnSpc>
              <a:spcBef>
                <a:spcPts val="0"/>
              </a:spcBef>
              <a:spcAft>
                <a:spcPts val="0"/>
              </a:spcAft>
              <a:buClrTx/>
              <a:buSzTx/>
              <a:buFontTx/>
              <a:buNone/>
              <a:tabLst/>
              <a:defRPr/>
            </a:pPr>
            <a:r>
              <a:rPr kumimoji="0" lang="es-ES" sz="1428" b="0" i="0" u="none" strike="noStrike" kern="1200" cap="none" spc="0" normalizeH="0" baseline="0" noProof="0">
                <a:ln>
                  <a:noFill/>
                </a:ln>
                <a:solidFill>
                  <a:srgbClr val="0078D7"/>
                </a:solidFill>
                <a:effectLst/>
                <a:uLnTx/>
                <a:uFillTx/>
                <a:latin typeface="Segoe UI Semibold" panose="020B0702040204020203" pitchFamily="34" charset="0"/>
                <a:ea typeface="+mn-ea"/>
                <a:cs typeface="+mn-cs"/>
              </a:rPr>
              <a:t> y datos del cliente</a:t>
            </a:r>
          </a:p>
        </p:txBody>
      </p:sp>
      <p:sp>
        <p:nvSpPr>
          <p:cNvPr id="217" name="Freeform: Shape 216">
            <a:extLst>
              <a:ext uri="{FF2B5EF4-FFF2-40B4-BE49-F238E27FC236}">
                <a16:creationId xmlns:a16="http://schemas.microsoft.com/office/drawing/2014/main" id="{3E704919-0B4B-402C-AE20-E7CB3BCFDEAB}"/>
              </a:ext>
            </a:extLst>
          </p:cNvPr>
          <p:cNvSpPr/>
          <p:nvPr/>
        </p:nvSpPr>
        <p:spPr bwMode="auto">
          <a:xfrm>
            <a:off x="6840895" y="1692323"/>
            <a:ext cx="893263" cy="226223"/>
          </a:xfrm>
          <a:custGeom>
            <a:avLst/>
            <a:gdLst>
              <a:gd name="connsiteX0" fmla="*/ 0 w 1794933"/>
              <a:gd name="connsiteY0" fmla="*/ 0 h 414867"/>
              <a:gd name="connsiteX1" fmla="*/ 762000 w 1794933"/>
              <a:gd name="connsiteY1" fmla="*/ 0 h 414867"/>
              <a:gd name="connsiteX2" fmla="*/ 1109133 w 1794933"/>
              <a:gd name="connsiteY2" fmla="*/ 414867 h 414867"/>
              <a:gd name="connsiteX3" fmla="*/ 1794933 w 1794933"/>
              <a:gd name="connsiteY3" fmla="*/ 414867 h 414867"/>
            </a:gdLst>
            <a:ahLst/>
            <a:cxnLst>
              <a:cxn ang="0">
                <a:pos x="connsiteX0" y="connsiteY0"/>
              </a:cxn>
              <a:cxn ang="0">
                <a:pos x="connsiteX1" y="connsiteY1"/>
              </a:cxn>
              <a:cxn ang="0">
                <a:pos x="connsiteX2" y="connsiteY2"/>
              </a:cxn>
              <a:cxn ang="0">
                <a:pos x="connsiteX3" y="connsiteY3"/>
              </a:cxn>
            </a:cxnLst>
            <a:rect l="l" t="t" r="r" b="b"/>
            <a:pathLst>
              <a:path w="1794933" h="414867">
                <a:moveTo>
                  <a:pt x="0" y="0"/>
                </a:moveTo>
                <a:lnTo>
                  <a:pt x="762000" y="0"/>
                </a:lnTo>
                <a:lnTo>
                  <a:pt x="1109133" y="414867"/>
                </a:lnTo>
                <a:lnTo>
                  <a:pt x="1794933" y="414867"/>
                </a:lnTo>
              </a:path>
            </a:pathLst>
          </a:custGeom>
          <a:ln>
            <a:headEnd type="triangle" w="lg" len="med"/>
            <a:tailEnd type="triangle" w="lg" len="med"/>
          </a:ln>
        </p:spPr>
        <p:style>
          <a:lnRef idx="1">
            <a:schemeClr val="accent4"/>
          </a:lnRef>
          <a:fillRef idx="0">
            <a:schemeClr val="accent4"/>
          </a:fillRef>
          <a:effectRef idx="0">
            <a:schemeClr val="accent4"/>
          </a:effectRef>
          <a:fontRef idx="minor">
            <a:schemeClr val="tx1"/>
          </a:fontRef>
        </p:style>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8" name="Speech Bubble: Rectangle 217">
            <a:extLst>
              <a:ext uri="{FF2B5EF4-FFF2-40B4-BE49-F238E27FC236}">
                <a16:creationId xmlns:a16="http://schemas.microsoft.com/office/drawing/2014/main" id="{8FDB3C41-AA24-490D-968C-35704C7DAA3D}"/>
              </a:ext>
            </a:extLst>
          </p:cNvPr>
          <p:cNvSpPr/>
          <p:nvPr/>
        </p:nvSpPr>
        <p:spPr>
          <a:xfrm flipH="1">
            <a:off x="3882486" y="1799293"/>
            <a:ext cx="1505295" cy="549602"/>
          </a:xfrm>
          <a:prstGeom prst="wedgeRectCallout">
            <a:avLst>
              <a:gd name="adj1" fmla="val 40515"/>
              <a:gd name="adj2" fmla="val 102493"/>
            </a:avLst>
          </a:prstGeom>
          <a:solidFill>
            <a:srgbClr val="FFFFFF">
              <a:lumMod val="95000"/>
            </a:srgbClr>
          </a:solidFill>
        </p:spPr>
        <p:txBody>
          <a:bodyPr wrap="square" anchor="ctr">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s-ES" sz="1428"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mn-cs"/>
              </a:rPr>
              <a:t>Conector de </a:t>
            </a:r>
            <a:r>
              <a:rPr kumimoji="0" lang="es-ES" sz="1428" b="0" i="0" u="none" strike="noStrike" kern="1200" cap="none" spc="0" normalizeH="0" baseline="0" noProof="0" dirty="0" err="1">
                <a:ln>
                  <a:noFill/>
                </a:ln>
                <a:solidFill>
                  <a:srgbClr val="0078D7"/>
                </a:solidFill>
                <a:effectLst/>
                <a:uLnTx/>
                <a:uFillTx/>
                <a:latin typeface="Segoe UI Semibold" panose="020B0702040204020203" pitchFamily="34" charset="0"/>
                <a:ea typeface="+mn-ea"/>
                <a:cs typeface="+mn-cs"/>
              </a:rPr>
              <a:t>bot</a:t>
            </a:r>
            <a:endParaRPr kumimoji="0" lang="es-ES" sz="1428"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mn-cs"/>
            </a:endParaRPr>
          </a:p>
        </p:txBody>
      </p:sp>
      <p:sp>
        <p:nvSpPr>
          <p:cNvPr id="219" name="Freeform: Shape 218">
            <a:extLst>
              <a:ext uri="{FF2B5EF4-FFF2-40B4-BE49-F238E27FC236}">
                <a16:creationId xmlns:a16="http://schemas.microsoft.com/office/drawing/2014/main" id="{01C41BBC-8948-4B24-B217-CFE9C21F6079}"/>
              </a:ext>
            </a:extLst>
          </p:cNvPr>
          <p:cNvSpPr/>
          <p:nvPr/>
        </p:nvSpPr>
        <p:spPr bwMode="auto">
          <a:xfrm>
            <a:off x="5181317" y="1340827"/>
            <a:ext cx="578278" cy="422954"/>
          </a:xfrm>
          <a:custGeom>
            <a:avLst/>
            <a:gdLst>
              <a:gd name="connsiteX0" fmla="*/ 0 w 518160"/>
              <a:gd name="connsiteY0" fmla="*/ 325120 h 325120"/>
              <a:gd name="connsiteX1" fmla="*/ 0 w 518160"/>
              <a:gd name="connsiteY1" fmla="*/ 81280 h 325120"/>
              <a:gd name="connsiteX2" fmla="*/ 106680 w 518160"/>
              <a:gd name="connsiteY2" fmla="*/ 0 h 325120"/>
              <a:gd name="connsiteX3" fmla="*/ 518160 w 518160"/>
              <a:gd name="connsiteY3" fmla="*/ 0 h 325120"/>
            </a:gdLst>
            <a:ahLst/>
            <a:cxnLst>
              <a:cxn ang="0">
                <a:pos x="connsiteX0" y="connsiteY0"/>
              </a:cxn>
              <a:cxn ang="0">
                <a:pos x="connsiteX1" y="connsiteY1"/>
              </a:cxn>
              <a:cxn ang="0">
                <a:pos x="connsiteX2" y="connsiteY2"/>
              </a:cxn>
              <a:cxn ang="0">
                <a:pos x="connsiteX3" y="connsiteY3"/>
              </a:cxn>
            </a:cxnLst>
            <a:rect l="l" t="t" r="r" b="b"/>
            <a:pathLst>
              <a:path w="518160" h="325120">
                <a:moveTo>
                  <a:pt x="0" y="325120"/>
                </a:moveTo>
                <a:lnTo>
                  <a:pt x="0" y="81280"/>
                </a:lnTo>
                <a:lnTo>
                  <a:pt x="106680" y="0"/>
                </a:lnTo>
                <a:lnTo>
                  <a:pt x="518160" y="0"/>
                </a:lnTo>
              </a:path>
            </a:pathLst>
          </a:custGeom>
          <a:ln>
            <a:headEnd type="triangle" w="lg" len="med"/>
            <a:tailEnd type="triangle" w="lg" len="med"/>
          </a:ln>
        </p:spPr>
        <p:style>
          <a:lnRef idx="1">
            <a:schemeClr val="accent4"/>
          </a:lnRef>
          <a:fillRef idx="0">
            <a:schemeClr val="accent4"/>
          </a:fillRef>
          <a:effectRef idx="0">
            <a:schemeClr val="accent4"/>
          </a:effectRef>
          <a:fontRef idx="minor">
            <a:schemeClr val="tx1"/>
          </a:fontRef>
        </p:style>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20" name="TextBox 558">
            <a:extLst>
              <a:ext uri="{FF2B5EF4-FFF2-40B4-BE49-F238E27FC236}">
                <a16:creationId xmlns:a16="http://schemas.microsoft.com/office/drawing/2014/main" id="{B84F0878-603B-45D0-9D68-FFA992830A03}"/>
              </a:ext>
            </a:extLst>
          </p:cNvPr>
          <p:cNvSpPr txBox="1"/>
          <p:nvPr/>
        </p:nvSpPr>
        <p:spPr>
          <a:xfrm>
            <a:off x="4345075" y="4285533"/>
            <a:ext cx="589671" cy="115229"/>
          </a:xfrm>
          <a:prstGeom prst="rect">
            <a:avLst/>
          </a:prstGeom>
          <a:solidFill>
            <a:srgbClr val="505050"/>
          </a:solid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a:ln>
                  <a:noFill/>
                </a:ln>
                <a:gradFill>
                  <a:gsLst>
                    <a:gs pos="2917">
                      <a:srgbClr val="FFFFFF"/>
                    </a:gs>
                    <a:gs pos="30000">
                      <a:srgbClr val="FFFFFF"/>
                    </a:gs>
                  </a:gsLst>
                  <a:lin ang="5400000" scaled="0"/>
                </a:gradFill>
                <a:effectLst/>
                <a:uLnTx/>
                <a:uFillTx/>
                <a:latin typeface="Segoe UI Semilight"/>
                <a:ea typeface="+mn-ea"/>
                <a:cs typeface="+mn-cs"/>
              </a:rPr>
              <a:t>Chat web</a:t>
            </a:r>
          </a:p>
        </p:txBody>
      </p:sp>
      <p:grpSp>
        <p:nvGrpSpPr>
          <p:cNvPr id="221" name="Group 220">
            <a:extLst>
              <a:ext uri="{FF2B5EF4-FFF2-40B4-BE49-F238E27FC236}">
                <a16:creationId xmlns:a16="http://schemas.microsoft.com/office/drawing/2014/main" id="{A68724CB-A9AB-4001-80F3-08254C4ACF06}"/>
              </a:ext>
            </a:extLst>
          </p:cNvPr>
          <p:cNvGrpSpPr/>
          <p:nvPr/>
        </p:nvGrpSpPr>
        <p:grpSpPr>
          <a:xfrm>
            <a:off x="4427661" y="3803792"/>
            <a:ext cx="424498" cy="424498"/>
            <a:chOff x="5844490" y="4546762"/>
            <a:chExt cx="416212" cy="416212"/>
          </a:xfrm>
        </p:grpSpPr>
        <p:sp>
          <p:nvSpPr>
            <p:cNvPr id="222" name="Oval 221">
              <a:extLst>
                <a:ext uri="{FF2B5EF4-FFF2-40B4-BE49-F238E27FC236}">
                  <a16:creationId xmlns:a16="http://schemas.microsoft.com/office/drawing/2014/main" id="{0CA8B0FD-0438-4671-9B45-7E4232A1EC25}"/>
                </a:ext>
              </a:extLst>
            </p:cNvPr>
            <p:cNvSpPr/>
            <p:nvPr/>
          </p:nvSpPr>
          <p:spPr bwMode="auto">
            <a:xfrm>
              <a:off x="5844490" y="4546762"/>
              <a:ext cx="416212" cy="416212"/>
            </a:xfrm>
            <a:prstGeom prst="ellipse">
              <a:avLst/>
            </a:prstGeom>
            <a:solidFill>
              <a:srgbClr val="FFFFFF"/>
            </a:solidFill>
            <a:ln w="9525" cap="flat" cmpd="sng" algn="ctr">
              <a:noFill/>
              <a:prstDash val="sysDash"/>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23" name="Freeform: Shape 222">
              <a:extLst>
                <a:ext uri="{FF2B5EF4-FFF2-40B4-BE49-F238E27FC236}">
                  <a16:creationId xmlns:a16="http://schemas.microsoft.com/office/drawing/2014/main" id="{E50998B0-03C7-4353-AF76-5DAF35641B62}"/>
                </a:ext>
              </a:extLst>
            </p:cNvPr>
            <p:cNvSpPr/>
            <p:nvPr/>
          </p:nvSpPr>
          <p:spPr bwMode="auto">
            <a:xfrm>
              <a:off x="5938142" y="4669545"/>
              <a:ext cx="228909" cy="170647"/>
            </a:xfrm>
            <a:custGeom>
              <a:avLst/>
              <a:gdLst>
                <a:gd name="connsiteX0" fmla="*/ 1368033 w 1756463"/>
                <a:gd name="connsiteY0" fmla="*/ 629136 h 1309409"/>
                <a:gd name="connsiteX1" fmla="*/ 1513077 w 1756463"/>
                <a:gd name="connsiteY1" fmla="*/ 774180 h 1309409"/>
                <a:gd name="connsiteX2" fmla="*/ 1368033 w 1756463"/>
                <a:gd name="connsiteY2" fmla="*/ 919224 h 1309409"/>
                <a:gd name="connsiteX3" fmla="*/ 1222989 w 1756463"/>
                <a:gd name="connsiteY3" fmla="*/ 774180 h 1309409"/>
                <a:gd name="connsiteX4" fmla="*/ 1368033 w 1756463"/>
                <a:gd name="connsiteY4" fmla="*/ 629136 h 1309409"/>
                <a:gd name="connsiteX5" fmla="*/ 878232 w 1756463"/>
                <a:gd name="connsiteY5" fmla="*/ 629136 h 1309409"/>
                <a:gd name="connsiteX6" fmla="*/ 1023276 w 1756463"/>
                <a:gd name="connsiteY6" fmla="*/ 774180 h 1309409"/>
                <a:gd name="connsiteX7" fmla="*/ 878232 w 1756463"/>
                <a:gd name="connsiteY7" fmla="*/ 919224 h 1309409"/>
                <a:gd name="connsiteX8" fmla="*/ 733188 w 1756463"/>
                <a:gd name="connsiteY8" fmla="*/ 774180 h 1309409"/>
                <a:gd name="connsiteX9" fmla="*/ 878232 w 1756463"/>
                <a:gd name="connsiteY9" fmla="*/ 629136 h 1309409"/>
                <a:gd name="connsiteX10" fmla="*/ 388431 w 1756463"/>
                <a:gd name="connsiteY10" fmla="*/ 629136 h 1309409"/>
                <a:gd name="connsiteX11" fmla="*/ 533475 w 1756463"/>
                <a:gd name="connsiteY11" fmla="*/ 774180 h 1309409"/>
                <a:gd name="connsiteX12" fmla="*/ 388431 w 1756463"/>
                <a:gd name="connsiteY12" fmla="*/ 919224 h 1309409"/>
                <a:gd name="connsiteX13" fmla="*/ 243387 w 1756463"/>
                <a:gd name="connsiteY13" fmla="*/ 774180 h 1309409"/>
                <a:gd name="connsiteX14" fmla="*/ 388431 w 1756463"/>
                <a:gd name="connsiteY14" fmla="*/ 629136 h 1309409"/>
                <a:gd name="connsiteX15" fmla="*/ 42625 w 1756463"/>
                <a:gd name="connsiteY15" fmla="*/ 284798 h 1309409"/>
                <a:gd name="connsiteX16" fmla="*/ 42625 w 1756463"/>
                <a:gd name="connsiteY16" fmla="*/ 1263560 h 1309409"/>
                <a:gd name="connsiteX17" fmla="*/ 1713838 w 1756463"/>
                <a:gd name="connsiteY17" fmla="*/ 1263560 h 1309409"/>
                <a:gd name="connsiteX18" fmla="*/ 1713838 w 1756463"/>
                <a:gd name="connsiteY18" fmla="*/ 284798 h 1309409"/>
                <a:gd name="connsiteX19" fmla="*/ 1513442 w 1756463"/>
                <a:gd name="connsiteY19" fmla="*/ 66921 h 1309409"/>
                <a:gd name="connsiteX20" fmla="*/ 1458142 w 1756463"/>
                <a:gd name="connsiteY20" fmla="*/ 122221 h 1309409"/>
                <a:gd name="connsiteX21" fmla="*/ 1513442 w 1756463"/>
                <a:gd name="connsiteY21" fmla="*/ 177521 h 1309409"/>
                <a:gd name="connsiteX22" fmla="*/ 1568742 w 1756463"/>
                <a:gd name="connsiteY22" fmla="*/ 122221 h 1309409"/>
                <a:gd name="connsiteX23" fmla="*/ 1513442 w 1756463"/>
                <a:gd name="connsiteY23" fmla="*/ 66921 h 1309409"/>
                <a:gd name="connsiteX24" fmla="*/ 1326698 w 1756463"/>
                <a:gd name="connsiteY24" fmla="*/ 66921 h 1309409"/>
                <a:gd name="connsiteX25" fmla="*/ 1271398 w 1756463"/>
                <a:gd name="connsiteY25" fmla="*/ 122221 h 1309409"/>
                <a:gd name="connsiteX26" fmla="*/ 1326698 w 1756463"/>
                <a:gd name="connsiteY26" fmla="*/ 177521 h 1309409"/>
                <a:gd name="connsiteX27" fmla="*/ 1381998 w 1756463"/>
                <a:gd name="connsiteY27" fmla="*/ 122221 h 1309409"/>
                <a:gd name="connsiteX28" fmla="*/ 1326698 w 1756463"/>
                <a:gd name="connsiteY28" fmla="*/ 66921 h 1309409"/>
                <a:gd name="connsiteX29" fmla="*/ 54498 w 1756463"/>
                <a:gd name="connsiteY29" fmla="*/ 66920 h 1309409"/>
                <a:gd name="connsiteX30" fmla="*/ 54498 w 1756463"/>
                <a:gd name="connsiteY30" fmla="*/ 176921 h 1309409"/>
                <a:gd name="connsiteX31" fmla="*/ 654969 w 1756463"/>
                <a:gd name="connsiteY31" fmla="*/ 176921 h 1309409"/>
                <a:gd name="connsiteX32" fmla="*/ 654969 w 1756463"/>
                <a:gd name="connsiteY32" fmla="*/ 66920 h 1309409"/>
                <a:gd name="connsiteX33" fmla="*/ 1 w 1756463"/>
                <a:gd name="connsiteY33" fmla="*/ 0 h 1309409"/>
                <a:gd name="connsiteX34" fmla="*/ 1756463 w 1756463"/>
                <a:gd name="connsiteY34" fmla="*/ 0 h 1309409"/>
                <a:gd name="connsiteX35" fmla="*/ 1756463 w 1756463"/>
                <a:gd name="connsiteY35" fmla="*/ 243840 h 1309409"/>
                <a:gd name="connsiteX36" fmla="*/ 1756462 w 1756463"/>
                <a:gd name="connsiteY36" fmla="*/ 243840 h 1309409"/>
                <a:gd name="connsiteX37" fmla="*/ 1756462 w 1756463"/>
                <a:gd name="connsiteY37" fmla="*/ 1309409 h 1309409"/>
                <a:gd name="connsiteX38" fmla="*/ 0 w 1756463"/>
                <a:gd name="connsiteY38" fmla="*/ 1309409 h 1309409"/>
                <a:gd name="connsiteX39" fmla="*/ 0 w 1756463"/>
                <a:gd name="connsiteY39" fmla="*/ 238950 h 1309409"/>
                <a:gd name="connsiteX40" fmla="*/ 1 w 1756463"/>
                <a:gd name="connsiteY40" fmla="*/ 238950 h 130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56463" h="1309409">
                  <a:moveTo>
                    <a:pt x="1368033" y="629136"/>
                  </a:moveTo>
                  <a:cubicBezTo>
                    <a:pt x="1448139" y="629136"/>
                    <a:pt x="1513077" y="694074"/>
                    <a:pt x="1513077" y="774180"/>
                  </a:cubicBezTo>
                  <a:cubicBezTo>
                    <a:pt x="1513077" y="854286"/>
                    <a:pt x="1448139" y="919224"/>
                    <a:pt x="1368033" y="919224"/>
                  </a:cubicBezTo>
                  <a:cubicBezTo>
                    <a:pt x="1287927" y="919224"/>
                    <a:pt x="1222989" y="854286"/>
                    <a:pt x="1222989" y="774180"/>
                  </a:cubicBezTo>
                  <a:cubicBezTo>
                    <a:pt x="1222989" y="694074"/>
                    <a:pt x="1287927" y="629136"/>
                    <a:pt x="1368033" y="629136"/>
                  </a:cubicBezTo>
                  <a:close/>
                  <a:moveTo>
                    <a:pt x="878232" y="629136"/>
                  </a:moveTo>
                  <a:cubicBezTo>
                    <a:pt x="958338" y="629136"/>
                    <a:pt x="1023276" y="694074"/>
                    <a:pt x="1023276" y="774180"/>
                  </a:cubicBezTo>
                  <a:cubicBezTo>
                    <a:pt x="1023276" y="854286"/>
                    <a:pt x="958338" y="919224"/>
                    <a:pt x="878232" y="919224"/>
                  </a:cubicBezTo>
                  <a:cubicBezTo>
                    <a:pt x="798126" y="919224"/>
                    <a:pt x="733188" y="854286"/>
                    <a:pt x="733188" y="774180"/>
                  </a:cubicBezTo>
                  <a:cubicBezTo>
                    <a:pt x="733188" y="694074"/>
                    <a:pt x="798126" y="629136"/>
                    <a:pt x="878232" y="629136"/>
                  </a:cubicBezTo>
                  <a:close/>
                  <a:moveTo>
                    <a:pt x="388431" y="629136"/>
                  </a:moveTo>
                  <a:cubicBezTo>
                    <a:pt x="468537" y="629136"/>
                    <a:pt x="533475" y="694074"/>
                    <a:pt x="533475" y="774180"/>
                  </a:cubicBezTo>
                  <a:cubicBezTo>
                    <a:pt x="533475" y="854286"/>
                    <a:pt x="468537" y="919224"/>
                    <a:pt x="388431" y="919224"/>
                  </a:cubicBezTo>
                  <a:cubicBezTo>
                    <a:pt x="308325" y="919224"/>
                    <a:pt x="243387" y="854286"/>
                    <a:pt x="243387" y="774180"/>
                  </a:cubicBezTo>
                  <a:cubicBezTo>
                    <a:pt x="243387" y="694074"/>
                    <a:pt x="308325" y="629136"/>
                    <a:pt x="388431" y="629136"/>
                  </a:cubicBezTo>
                  <a:close/>
                  <a:moveTo>
                    <a:pt x="42625" y="284798"/>
                  </a:moveTo>
                  <a:lnTo>
                    <a:pt x="42625" y="1263560"/>
                  </a:lnTo>
                  <a:lnTo>
                    <a:pt x="1713838" y="1263560"/>
                  </a:lnTo>
                  <a:lnTo>
                    <a:pt x="1713838" y="284798"/>
                  </a:lnTo>
                  <a:close/>
                  <a:moveTo>
                    <a:pt x="1513442" y="66921"/>
                  </a:moveTo>
                  <a:cubicBezTo>
                    <a:pt x="1482901" y="66921"/>
                    <a:pt x="1458142" y="91680"/>
                    <a:pt x="1458142" y="122221"/>
                  </a:cubicBezTo>
                  <a:cubicBezTo>
                    <a:pt x="1458142" y="152762"/>
                    <a:pt x="1482901" y="177521"/>
                    <a:pt x="1513442" y="177521"/>
                  </a:cubicBezTo>
                  <a:cubicBezTo>
                    <a:pt x="1543983" y="177521"/>
                    <a:pt x="1568742" y="152762"/>
                    <a:pt x="1568742" y="122221"/>
                  </a:cubicBezTo>
                  <a:cubicBezTo>
                    <a:pt x="1568742" y="91680"/>
                    <a:pt x="1543983" y="66921"/>
                    <a:pt x="1513442" y="66921"/>
                  </a:cubicBezTo>
                  <a:close/>
                  <a:moveTo>
                    <a:pt x="1326698" y="66921"/>
                  </a:moveTo>
                  <a:cubicBezTo>
                    <a:pt x="1296157" y="66921"/>
                    <a:pt x="1271398" y="91680"/>
                    <a:pt x="1271398" y="122221"/>
                  </a:cubicBezTo>
                  <a:cubicBezTo>
                    <a:pt x="1271398" y="152762"/>
                    <a:pt x="1296157" y="177521"/>
                    <a:pt x="1326698" y="177521"/>
                  </a:cubicBezTo>
                  <a:cubicBezTo>
                    <a:pt x="1357239" y="177521"/>
                    <a:pt x="1381998" y="152762"/>
                    <a:pt x="1381998" y="122221"/>
                  </a:cubicBezTo>
                  <a:cubicBezTo>
                    <a:pt x="1381998" y="91680"/>
                    <a:pt x="1357239" y="66921"/>
                    <a:pt x="1326698" y="66921"/>
                  </a:cubicBezTo>
                  <a:close/>
                  <a:moveTo>
                    <a:pt x="54498" y="66920"/>
                  </a:moveTo>
                  <a:lnTo>
                    <a:pt x="54498" y="176921"/>
                  </a:lnTo>
                  <a:lnTo>
                    <a:pt x="654969" y="176921"/>
                  </a:lnTo>
                  <a:lnTo>
                    <a:pt x="654969" y="66920"/>
                  </a:lnTo>
                  <a:close/>
                  <a:moveTo>
                    <a:pt x="1" y="0"/>
                  </a:moveTo>
                  <a:lnTo>
                    <a:pt x="1756463" y="0"/>
                  </a:lnTo>
                  <a:lnTo>
                    <a:pt x="1756463" y="243840"/>
                  </a:lnTo>
                  <a:lnTo>
                    <a:pt x="1756462" y="243840"/>
                  </a:lnTo>
                  <a:lnTo>
                    <a:pt x="1756462" y="1309409"/>
                  </a:lnTo>
                  <a:lnTo>
                    <a:pt x="0" y="1309409"/>
                  </a:lnTo>
                  <a:lnTo>
                    <a:pt x="0" y="238950"/>
                  </a:lnTo>
                  <a:lnTo>
                    <a:pt x="1" y="238950"/>
                  </a:lnTo>
                  <a:close/>
                </a:path>
              </a:pathLst>
            </a:custGeom>
            <a:solidFill>
              <a:srgbClr val="0078D7"/>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1071"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224" name="Oval 223">
            <a:extLst>
              <a:ext uri="{FF2B5EF4-FFF2-40B4-BE49-F238E27FC236}">
                <a16:creationId xmlns:a16="http://schemas.microsoft.com/office/drawing/2014/main" id="{D6ACAB78-4D11-4D40-9A6D-F5A28001AE4D}"/>
              </a:ext>
            </a:extLst>
          </p:cNvPr>
          <p:cNvSpPr/>
          <p:nvPr/>
        </p:nvSpPr>
        <p:spPr bwMode="auto">
          <a:xfrm>
            <a:off x="3427309" y="4550523"/>
            <a:ext cx="424498" cy="424498"/>
          </a:xfrm>
          <a:prstGeom prst="ellipse">
            <a:avLst/>
          </a:prstGeom>
          <a:solidFill>
            <a:srgbClr val="FFFFFF"/>
          </a:solidFill>
          <a:ln w="9525" cap="flat" cmpd="sng" algn="ctr">
            <a:noFill/>
            <a:prstDash val="sysDash"/>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25" name="TextBox 574">
            <a:extLst>
              <a:ext uri="{FF2B5EF4-FFF2-40B4-BE49-F238E27FC236}">
                <a16:creationId xmlns:a16="http://schemas.microsoft.com/office/drawing/2014/main" id="{39507F68-1B03-418C-A5D2-91FD7A60EDA5}"/>
              </a:ext>
            </a:extLst>
          </p:cNvPr>
          <p:cNvSpPr txBox="1"/>
          <p:nvPr/>
        </p:nvSpPr>
        <p:spPr>
          <a:xfrm>
            <a:off x="3344723" y="5032264"/>
            <a:ext cx="589671" cy="115229"/>
          </a:xfrm>
          <a:prstGeom prst="rect">
            <a:avLst/>
          </a:prstGeom>
          <a:no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a:ln>
                  <a:noFill/>
                </a:ln>
                <a:gradFill>
                  <a:gsLst>
                    <a:gs pos="2917">
                      <a:srgbClr val="FFFFFF"/>
                    </a:gs>
                    <a:gs pos="30000">
                      <a:srgbClr val="FFFFFF"/>
                    </a:gs>
                  </a:gsLst>
                  <a:lin ang="5400000" scaled="0"/>
                </a:gradFill>
                <a:effectLst/>
                <a:uLnTx/>
                <a:uFillTx/>
                <a:latin typeface="Segoe UI Semilight"/>
                <a:ea typeface="+mn-ea"/>
                <a:cs typeface="+mn-cs"/>
              </a:rPr>
              <a:t>Cortana</a:t>
            </a:r>
          </a:p>
        </p:txBody>
      </p:sp>
      <p:pic>
        <p:nvPicPr>
          <p:cNvPr id="226" name="Picture 225">
            <a:extLst>
              <a:ext uri="{FF2B5EF4-FFF2-40B4-BE49-F238E27FC236}">
                <a16:creationId xmlns:a16="http://schemas.microsoft.com/office/drawing/2014/main" id="{8E5AC6BF-1C62-480B-9896-5CBAF42A3D8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16729" y="4639944"/>
            <a:ext cx="245657" cy="245657"/>
          </a:xfrm>
          <a:prstGeom prst="rect">
            <a:avLst/>
          </a:prstGeom>
          <a:ln>
            <a:noFill/>
          </a:ln>
        </p:spPr>
      </p:pic>
      <p:grpSp>
        <p:nvGrpSpPr>
          <p:cNvPr id="227" name="Group 226">
            <a:extLst>
              <a:ext uri="{FF2B5EF4-FFF2-40B4-BE49-F238E27FC236}">
                <a16:creationId xmlns:a16="http://schemas.microsoft.com/office/drawing/2014/main" id="{D2D4C4C8-14F8-4D88-ACAE-5436F0E70B6A}"/>
              </a:ext>
            </a:extLst>
          </p:cNvPr>
          <p:cNvGrpSpPr/>
          <p:nvPr/>
        </p:nvGrpSpPr>
        <p:grpSpPr>
          <a:xfrm>
            <a:off x="3344723" y="3803785"/>
            <a:ext cx="589671" cy="596969"/>
            <a:chOff x="5851487" y="4065890"/>
            <a:chExt cx="578161" cy="585318"/>
          </a:xfrm>
        </p:grpSpPr>
        <p:sp>
          <p:nvSpPr>
            <p:cNvPr id="228" name="TextBox 577">
              <a:extLst>
                <a:ext uri="{FF2B5EF4-FFF2-40B4-BE49-F238E27FC236}">
                  <a16:creationId xmlns:a16="http://schemas.microsoft.com/office/drawing/2014/main" id="{84BF0269-FC05-4D67-8C11-3BB05BAE105A}"/>
                </a:ext>
              </a:extLst>
            </p:cNvPr>
            <p:cNvSpPr txBox="1"/>
            <p:nvPr/>
          </p:nvSpPr>
          <p:spPr>
            <a:xfrm>
              <a:off x="5851487" y="4538228"/>
              <a:ext cx="578161" cy="112980"/>
            </a:xfrm>
            <a:prstGeom prst="rect">
              <a:avLst/>
            </a:prstGeom>
            <a:solidFill>
              <a:srgbClr val="505050"/>
            </a:solid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Social</a:t>
              </a:r>
            </a:p>
          </p:txBody>
        </p:sp>
        <p:sp>
          <p:nvSpPr>
            <p:cNvPr id="229" name="Oval 228">
              <a:extLst>
                <a:ext uri="{FF2B5EF4-FFF2-40B4-BE49-F238E27FC236}">
                  <a16:creationId xmlns:a16="http://schemas.microsoft.com/office/drawing/2014/main" id="{CB1E1610-603B-47D9-9778-3690C9C18312}"/>
                </a:ext>
              </a:extLst>
            </p:cNvPr>
            <p:cNvSpPr/>
            <p:nvPr/>
          </p:nvSpPr>
          <p:spPr bwMode="auto">
            <a:xfrm>
              <a:off x="5932461" y="4065890"/>
              <a:ext cx="416212" cy="416212"/>
            </a:xfrm>
            <a:prstGeom prst="ellipse">
              <a:avLst/>
            </a:prstGeom>
            <a:solidFill>
              <a:srgbClr val="FFFFFF"/>
            </a:solidFill>
            <a:ln w="9525" cap="flat" cmpd="sng" algn="ctr">
              <a:noFill/>
              <a:prstDash val="sysDash"/>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30" name="TextBox 562">
            <a:extLst>
              <a:ext uri="{FF2B5EF4-FFF2-40B4-BE49-F238E27FC236}">
                <a16:creationId xmlns:a16="http://schemas.microsoft.com/office/drawing/2014/main" id="{3A5354E2-7ABE-4C0B-AA92-33A1CA6D7B03}"/>
              </a:ext>
            </a:extLst>
          </p:cNvPr>
          <p:cNvSpPr txBox="1"/>
          <p:nvPr/>
        </p:nvSpPr>
        <p:spPr>
          <a:xfrm>
            <a:off x="4345075" y="5032264"/>
            <a:ext cx="589671" cy="115229"/>
          </a:xfrm>
          <a:prstGeom prst="rect">
            <a:avLst/>
          </a:prstGeom>
          <a:no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Direct Line</a:t>
            </a:r>
          </a:p>
        </p:txBody>
      </p:sp>
      <p:grpSp>
        <p:nvGrpSpPr>
          <p:cNvPr id="231" name="Group 230">
            <a:extLst>
              <a:ext uri="{FF2B5EF4-FFF2-40B4-BE49-F238E27FC236}">
                <a16:creationId xmlns:a16="http://schemas.microsoft.com/office/drawing/2014/main" id="{CC7D16B7-26C9-4175-9612-3DC0313C72A9}"/>
              </a:ext>
            </a:extLst>
          </p:cNvPr>
          <p:cNvGrpSpPr/>
          <p:nvPr/>
        </p:nvGrpSpPr>
        <p:grpSpPr>
          <a:xfrm>
            <a:off x="4427661" y="4550523"/>
            <a:ext cx="424498" cy="424498"/>
            <a:chOff x="6475335" y="4546762"/>
            <a:chExt cx="416212" cy="416212"/>
          </a:xfrm>
        </p:grpSpPr>
        <p:sp>
          <p:nvSpPr>
            <p:cNvPr id="232" name="Oval 231">
              <a:extLst>
                <a:ext uri="{FF2B5EF4-FFF2-40B4-BE49-F238E27FC236}">
                  <a16:creationId xmlns:a16="http://schemas.microsoft.com/office/drawing/2014/main" id="{27FF7BE2-F9EB-47DD-A8BA-F4EB84FAC131}"/>
                </a:ext>
              </a:extLst>
            </p:cNvPr>
            <p:cNvSpPr/>
            <p:nvPr/>
          </p:nvSpPr>
          <p:spPr bwMode="auto">
            <a:xfrm>
              <a:off x="6475335" y="4546762"/>
              <a:ext cx="416212" cy="416212"/>
            </a:xfrm>
            <a:prstGeom prst="ellipse">
              <a:avLst/>
            </a:prstGeom>
            <a:solidFill>
              <a:srgbClr val="0078D7"/>
            </a:solidFill>
            <a:ln w="12700" cap="flat" cmpd="sng" algn="ctr">
              <a:solidFill>
                <a:srgbClr val="FFFFFF"/>
              </a:solidFill>
              <a:prstDash val="solid"/>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3" name="Freeform 10">
              <a:extLst>
                <a:ext uri="{FF2B5EF4-FFF2-40B4-BE49-F238E27FC236}">
                  <a16:creationId xmlns:a16="http://schemas.microsoft.com/office/drawing/2014/main" id="{AA888274-F969-4FBB-A956-7B0BB855CCF5}"/>
                </a:ext>
              </a:extLst>
            </p:cNvPr>
            <p:cNvSpPr/>
            <p:nvPr/>
          </p:nvSpPr>
          <p:spPr>
            <a:xfrm rot="16200000">
              <a:off x="6542034" y="4613462"/>
              <a:ext cx="282814" cy="282814"/>
            </a:xfrm>
            <a:custGeom>
              <a:avLst/>
              <a:gdLst>
                <a:gd name="connsiteX0" fmla="*/ 688598 w 3295651"/>
                <a:gd name="connsiteY0" fmla="*/ 967956 h 3295651"/>
                <a:gd name="connsiteX1" fmla="*/ 677731 w 3295651"/>
                <a:gd name="connsiteY1" fmla="*/ 945398 h 3295651"/>
                <a:gd name="connsiteX2" fmla="*/ 603916 w 3295651"/>
                <a:gd name="connsiteY2" fmla="*/ 823895 h 3295651"/>
                <a:gd name="connsiteX3" fmla="*/ 523671 w 3295651"/>
                <a:gd name="connsiteY3" fmla="*/ 716585 h 3295651"/>
                <a:gd name="connsiteX4" fmla="*/ 453797 w 3295651"/>
                <a:gd name="connsiteY4" fmla="*/ 800243 h 3295651"/>
                <a:gd name="connsiteX5" fmla="*/ 249493 w 3295651"/>
                <a:gd name="connsiteY5" fmla="*/ 1212430 h 3295651"/>
                <a:gd name="connsiteX6" fmla="*/ 243899 w 3295651"/>
                <a:gd name="connsiteY6" fmla="*/ 1234188 h 3295651"/>
                <a:gd name="connsiteX7" fmla="*/ 294775 w 3295651"/>
                <a:gd name="connsiteY7" fmla="*/ 1194206 h 3295651"/>
                <a:gd name="connsiteX8" fmla="*/ 590064 w 3295651"/>
                <a:gd name="connsiteY8" fmla="*/ 1013716 h 3295651"/>
                <a:gd name="connsiteX9" fmla="*/ 688599 w 3295651"/>
                <a:gd name="connsiteY9" fmla="*/ 2327695 h 3295651"/>
                <a:gd name="connsiteX10" fmla="*/ 590064 w 3295651"/>
                <a:gd name="connsiteY10" fmla="*/ 2281936 h 3295651"/>
                <a:gd name="connsiteX11" fmla="*/ 294775 w 3295651"/>
                <a:gd name="connsiteY11" fmla="*/ 2101445 h 3295651"/>
                <a:gd name="connsiteX12" fmla="*/ 243899 w 3295651"/>
                <a:gd name="connsiteY12" fmla="*/ 2061464 h 3295651"/>
                <a:gd name="connsiteX13" fmla="*/ 249493 w 3295651"/>
                <a:gd name="connsiteY13" fmla="*/ 2083222 h 3295651"/>
                <a:gd name="connsiteX14" fmla="*/ 453797 w 3295651"/>
                <a:gd name="connsiteY14" fmla="*/ 2495409 h 3295651"/>
                <a:gd name="connsiteX15" fmla="*/ 523672 w 3295651"/>
                <a:gd name="connsiteY15" fmla="*/ 2579067 h 3295651"/>
                <a:gd name="connsiteX16" fmla="*/ 603916 w 3295651"/>
                <a:gd name="connsiteY16" fmla="*/ 2471759 h 3295651"/>
                <a:gd name="connsiteX17" fmla="*/ 677731 w 3295651"/>
                <a:gd name="connsiteY17" fmla="*/ 2350256 h 3295651"/>
                <a:gd name="connsiteX18" fmla="*/ 855593 w 3295651"/>
                <a:gd name="connsiteY18" fmla="*/ 1647827 h 3295651"/>
                <a:gd name="connsiteX19" fmla="*/ 789340 w 3295651"/>
                <a:gd name="connsiteY19" fmla="*/ 1209609 h 3295651"/>
                <a:gd name="connsiteX20" fmla="*/ 765819 w 3295651"/>
                <a:gd name="connsiteY20" fmla="*/ 1145344 h 3295651"/>
                <a:gd name="connsiteX21" fmla="*/ 673328 w 3295651"/>
                <a:gd name="connsiteY21" fmla="*/ 1186893 h 3295651"/>
                <a:gd name="connsiteX22" fmla="*/ 197779 w 3295651"/>
                <a:gd name="connsiteY22" fmla="*/ 1511702 h 3295651"/>
                <a:gd name="connsiteX23" fmla="*/ 190164 w 3295651"/>
                <a:gd name="connsiteY23" fmla="*/ 1519183 h 3295651"/>
                <a:gd name="connsiteX24" fmla="*/ 183668 w 3295651"/>
                <a:gd name="connsiteY24" fmla="*/ 1647826 h 3295651"/>
                <a:gd name="connsiteX25" fmla="*/ 190658 w 3295651"/>
                <a:gd name="connsiteY25" fmla="*/ 1786254 h 3295651"/>
                <a:gd name="connsiteX26" fmla="*/ 197779 w 3295651"/>
                <a:gd name="connsiteY26" fmla="*/ 1793249 h 3295651"/>
                <a:gd name="connsiteX27" fmla="*/ 673328 w 3295651"/>
                <a:gd name="connsiteY27" fmla="*/ 2118059 h 3295651"/>
                <a:gd name="connsiteX28" fmla="*/ 762897 w 3295651"/>
                <a:gd name="connsiteY28" fmla="*/ 2158295 h 3295651"/>
                <a:gd name="connsiteX29" fmla="*/ 789340 w 3295651"/>
                <a:gd name="connsiteY29" fmla="*/ 2086045 h 3295651"/>
                <a:gd name="connsiteX30" fmla="*/ 855593 w 3295651"/>
                <a:gd name="connsiteY30" fmla="*/ 1647827 h 3295651"/>
                <a:gd name="connsiteX31" fmla="*/ 1553976 w 3295651"/>
                <a:gd name="connsiteY31" fmla="*/ 2526459 h 3295651"/>
                <a:gd name="connsiteX32" fmla="*/ 1432371 w 3295651"/>
                <a:gd name="connsiteY32" fmla="*/ 2521576 h 3295651"/>
                <a:gd name="connsiteX33" fmla="*/ 911236 w 3295651"/>
                <a:gd name="connsiteY33" fmla="*/ 2416235 h 3295651"/>
                <a:gd name="connsiteX34" fmla="*/ 850097 w 3295651"/>
                <a:gd name="connsiteY34" fmla="*/ 2393395 h 3295651"/>
                <a:gd name="connsiteX35" fmla="*/ 830884 w 3295651"/>
                <a:gd name="connsiteY35" fmla="*/ 2433279 h 3295651"/>
                <a:gd name="connsiteX36" fmla="*/ 653484 w 3295651"/>
                <a:gd name="connsiteY36" fmla="*/ 2695997 h 3295651"/>
                <a:gd name="connsiteX37" fmla="*/ 642663 w 3295651"/>
                <a:gd name="connsiteY37" fmla="*/ 2707904 h 3295651"/>
                <a:gd name="connsiteX38" fmla="*/ 771797 w 3295651"/>
                <a:gd name="connsiteY38" fmla="*/ 2821107 h 3295651"/>
                <a:gd name="connsiteX39" fmla="*/ 1525886 w 3295651"/>
                <a:gd name="connsiteY39" fmla="*/ 3106978 h 3295651"/>
                <a:gd name="connsiteX40" fmla="*/ 1553976 w 3295651"/>
                <a:gd name="connsiteY40" fmla="*/ 3108131 h 3295651"/>
                <a:gd name="connsiteX41" fmla="*/ 1553976 w 3295651"/>
                <a:gd name="connsiteY41" fmla="*/ 964224 h 3295651"/>
                <a:gd name="connsiteX42" fmla="*/ 1464365 w 3295651"/>
                <a:gd name="connsiteY42" fmla="*/ 967436 h 3295651"/>
                <a:gd name="connsiteX43" fmla="*/ 1031256 w 3295651"/>
                <a:gd name="connsiteY43" fmla="*/ 1045428 h 3295651"/>
                <a:gd name="connsiteX44" fmla="*/ 927581 w 3295651"/>
                <a:gd name="connsiteY44" fmla="*/ 1081027 h 3295651"/>
                <a:gd name="connsiteX45" fmla="*/ 955685 w 3295651"/>
                <a:gd name="connsiteY45" fmla="*/ 1157814 h 3295651"/>
                <a:gd name="connsiteX46" fmla="*/ 1029768 w 3295651"/>
                <a:gd name="connsiteY46" fmla="*/ 1647827 h 3295651"/>
                <a:gd name="connsiteX47" fmla="*/ 955685 w 3295651"/>
                <a:gd name="connsiteY47" fmla="*/ 2137840 h 3295651"/>
                <a:gd name="connsiteX48" fmla="*/ 924557 w 3295651"/>
                <a:gd name="connsiteY48" fmla="*/ 2222886 h 3295651"/>
                <a:gd name="connsiteX49" fmla="*/ 1031256 w 3295651"/>
                <a:gd name="connsiteY49" fmla="*/ 2259524 h 3295651"/>
                <a:gd name="connsiteX50" fmla="*/ 1464365 w 3295651"/>
                <a:gd name="connsiteY50" fmla="*/ 2337515 h 3295651"/>
                <a:gd name="connsiteX51" fmla="*/ 1553976 w 3295651"/>
                <a:gd name="connsiteY51" fmla="*/ 2340728 h 3295651"/>
                <a:gd name="connsiteX52" fmla="*/ 1553976 w 3295651"/>
                <a:gd name="connsiteY52" fmla="*/ 187520 h 3295651"/>
                <a:gd name="connsiteX53" fmla="*/ 1525886 w 3295651"/>
                <a:gd name="connsiteY53" fmla="*/ 188673 h 3295651"/>
                <a:gd name="connsiteX54" fmla="*/ 771797 w 3295651"/>
                <a:gd name="connsiteY54" fmla="*/ 474544 h 3295651"/>
                <a:gd name="connsiteX55" fmla="*/ 642661 w 3295651"/>
                <a:gd name="connsiteY55" fmla="*/ 587748 h 3295651"/>
                <a:gd name="connsiteX56" fmla="*/ 653484 w 3295651"/>
                <a:gd name="connsiteY56" fmla="*/ 599657 h 3295651"/>
                <a:gd name="connsiteX57" fmla="*/ 830884 w 3295651"/>
                <a:gd name="connsiteY57" fmla="*/ 862375 h 3295651"/>
                <a:gd name="connsiteX58" fmla="*/ 850096 w 3295651"/>
                <a:gd name="connsiteY58" fmla="*/ 902257 h 3295651"/>
                <a:gd name="connsiteX59" fmla="*/ 911236 w 3295651"/>
                <a:gd name="connsiteY59" fmla="*/ 879416 h 3295651"/>
                <a:gd name="connsiteX60" fmla="*/ 1432371 w 3295651"/>
                <a:gd name="connsiteY60" fmla="*/ 774075 h 3295651"/>
                <a:gd name="connsiteX61" fmla="*/ 1553976 w 3295651"/>
                <a:gd name="connsiteY61" fmla="*/ 769193 h 3295651"/>
                <a:gd name="connsiteX62" fmla="*/ 2363650 w 3295651"/>
                <a:gd name="connsiteY62" fmla="*/ 2202550 h 3295651"/>
                <a:gd name="connsiteX63" fmla="*/ 2339965 w 3295651"/>
                <a:gd name="connsiteY63" fmla="*/ 2137840 h 3295651"/>
                <a:gd name="connsiteX64" fmla="*/ 2265883 w 3295651"/>
                <a:gd name="connsiteY64" fmla="*/ 1647827 h 3295651"/>
                <a:gd name="connsiteX65" fmla="*/ 2339965 w 3295651"/>
                <a:gd name="connsiteY65" fmla="*/ 1157814 h 3295651"/>
                <a:gd name="connsiteX66" fmla="*/ 2360627 w 3295651"/>
                <a:gd name="connsiteY66" fmla="*/ 1101363 h 3295651"/>
                <a:gd name="connsiteX67" fmla="*/ 2197727 w 3295651"/>
                <a:gd name="connsiteY67" fmla="*/ 1045428 h 3295651"/>
                <a:gd name="connsiteX68" fmla="*/ 1764617 w 3295651"/>
                <a:gd name="connsiteY68" fmla="*/ 967436 h 3295651"/>
                <a:gd name="connsiteX69" fmla="*/ 1741675 w 3295651"/>
                <a:gd name="connsiteY69" fmla="*/ 966614 h 3295651"/>
                <a:gd name="connsiteX70" fmla="*/ 1741675 w 3295651"/>
                <a:gd name="connsiteY70" fmla="*/ 2338338 h 3295651"/>
                <a:gd name="connsiteX71" fmla="*/ 1764617 w 3295651"/>
                <a:gd name="connsiteY71" fmla="*/ 2337515 h 3295651"/>
                <a:gd name="connsiteX72" fmla="*/ 2197727 w 3295651"/>
                <a:gd name="connsiteY72" fmla="*/ 2259524 h 3295651"/>
                <a:gd name="connsiteX73" fmla="*/ 2652988 w 3295651"/>
                <a:gd name="connsiteY73" fmla="*/ 2707905 h 3295651"/>
                <a:gd name="connsiteX74" fmla="*/ 2642165 w 3295651"/>
                <a:gd name="connsiteY74" fmla="*/ 2695997 h 3295651"/>
                <a:gd name="connsiteX75" fmla="*/ 2464766 w 3295651"/>
                <a:gd name="connsiteY75" fmla="*/ 2433279 h 3295651"/>
                <a:gd name="connsiteX76" fmla="*/ 2435384 w 3295651"/>
                <a:gd name="connsiteY76" fmla="*/ 2372286 h 3295651"/>
                <a:gd name="connsiteX77" fmla="*/ 2317745 w 3295651"/>
                <a:gd name="connsiteY77" fmla="*/ 2416235 h 3295651"/>
                <a:gd name="connsiteX78" fmla="*/ 1796610 w 3295651"/>
                <a:gd name="connsiteY78" fmla="*/ 2521576 h 3295651"/>
                <a:gd name="connsiteX79" fmla="*/ 1741675 w 3295651"/>
                <a:gd name="connsiteY79" fmla="*/ 2523782 h 3295651"/>
                <a:gd name="connsiteX80" fmla="*/ 1741675 w 3295651"/>
                <a:gd name="connsiteY80" fmla="*/ 3108131 h 3295651"/>
                <a:gd name="connsiteX81" fmla="*/ 1769765 w 3295651"/>
                <a:gd name="connsiteY81" fmla="*/ 3106978 h 3295651"/>
                <a:gd name="connsiteX82" fmla="*/ 2523855 w 3295651"/>
                <a:gd name="connsiteY82" fmla="*/ 2821107 h 3295651"/>
                <a:gd name="connsiteX83" fmla="*/ 2652989 w 3295651"/>
                <a:gd name="connsiteY83" fmla="*/ 587748 h 3295651"/>
                <a:gd name="connsiteX84" fmla="*/ 2523855 w 3295651"/>
                <a:gd name="connsiteY84" fmla="*/ 474544 h 3295651"/>
                <a:gd name="connsiteX85" fmla="*/ 1769765 w 3295651"/>
                <a:gd name="connsiteY85" fmla="*/ 188673 h 3295651"/>
                <a:gd name="connsiteX86" fmla="*/ 1741675 w 3295651"/>
                <a:gd name="connsiteY86" fmla="*/ 187520 h 3295651"/>
                <a:gd name="connsiteX87" fmla="*/ 1741675 w 3295651"/>
                <a:gd name="connsiteY87" fmla="*/ 771870 h 3295651"/>
                <a:gd name="connsiteX88" fmla="*/ 1796610 w 3295651"/>
                <a:gd name="connsiteY88" fmla="*/ 774075 h 3295651"/>
                <a:gd name="connsiteX89" fmla="*/ 2317745 w 3295651"/>
                <a:gd name="connsiteY89" fmla="*/ 879416 h 3295651"/>
                <a:gd name="connsiteX90" fmla="*/ 2435385 w 3295651"/>
                <a:gd name="connsiteY90" fmla="*/ 923365 h 3295651"/>
                <a:gd name="connsiteX91" fmla="*/ 2464766 w 3295651"/>
                <a:gd name="connsiteY91" fmla="*/ 862375 h 3295651"/>
                <a:gd name="connsiteX92" fmla="*/ 2642165 w 3295651"/>
                <a:gd name="connsiteY92" fmla="*/ 599657 h 3295651"/>
                <a:gd name="connsiteX93" fmla="*/ 3068636 w 3295651"/>
                <a:gd name="connsiteY93" fmla="*/ 1995803 h 3295651"/>
                <a:gd name="connsiteX94" fmla="*/ 2934206 w 3295651"/>
                <a:gd name="connsiteY94" fmla="*/ 2101445 h 3295651"/>
                <a:gd name="connsiteX95" fmla="*/ 2638917 w 3295651"/>
                <a:gd name="connsiteY95" fmla="*/ 2281936 h 3295651"/>
                <a:gd name="connsiteX96" fmla="*/ 2607257 w 3295651"/>
                <a:gd name="connsiteY96" fmla="*/ 2296639 h 3295651"/>
                <a:gd name="connsiteX97" fmla="*/ 2629945 w 3295651"/>
                <a:gd name="connsiteY97" fmla="*/ 2343737 h 3295651"/>
                <a:gd name="connsiteX98" fmla="*/ 2703075 w 3295651"/>
                <a:gd name="connsiteY98" fmla="*/ 2464112 h 3295651"/>
                <a:gd name="connsiteX99" fmla="*/ 2780979 w 3295651"/>
                <a:gd name="connsiteY99" fmla="*/ 2568292 h 3295651"/>
                <a:gd name="connsiteX100" fmla="*/ 2841854 w 3295651"/>
                <a:gd name="connsiteY100" fmla="*/ 2495409 h 3295651"/>
                <a:gd name="connsiteX101" fmla="*/ 3046158 w 3295651"/>
                <a:gd name="connsiteY101" fmla="*/ 2083222 h 3295651"/>
                <a:gd name="connsiteX102" fmla="*/ 3068636 w 3295651"/>
                <a:gd name="connsiteY102" fmla="*/ 1299849 h 3295651"/>
                <a:gd name="connsiteX103" fmla="*/ 3046158 w 3295651"/>
                <a:gd name="connsiteY103" fmla="*/ 1212430 h 3295651"/>
                <a:gd name="connsiteX104" fmla="*/ 2841854 w 3295651"/>
                <a:gd name="connsiteY104" fmla="*/ 800243 h 3295651"/>
                <a:gd name="connsiteX105" fmla="*/ 2780980 w 3295651"/>
                <a:gd name="connsiteY105" fmla="*/ 727361 h 3295651"/>
                <a:gd name="connsiteX106" fmla="*/ 2703075 w 3295651"/>
                <a:gd name="connsiteY106" fmla="*/ 831542 h 3295651"/>
                <a:gd name="connsiteX107" fmla="*/ 2629945 w 3295651"/>
                <a:gd name="connsiteY107" fmla="*/ 951917 h 3295651"/>
                <a:gd name="connsiteX108" fmla="*/ 2607258 w 3295651"/>
                <a:gd name="connsiteY108" fmla="*/ 999013 h 3295651"/>
                <a:gd name="connsiteX109" fmla="*/ 2638917 w 3295651"/>
                <a:gd name="connsiteY109" fmla="*/ 1013716 h 3295651"/>
                <a:gd name="connsiteX110" fmla="*/ 2934206 w 3295651"/>
                <a:gd name="connsiteY110" fmla="*/ 1194206 h 3295651"/>
                <a:gd name="connsiteX111" fmla="*/ 3111984 w 3295651"/>
                <a:gd name="connsiteY111" fmla="*/ 1647826 h 3295651"/>
                <a:gd name="connsiteX112" fmla="*/ 3108967 w 3295651"/>
                <a:gd name="connsiteY112" fmla="*/ 1588083 h 3295651"/>
                <a:gd name="connsiteX113" fmla="*/ 3031205 w 3295651"/>
                <a:gd name="connsiteY113" fmla="*/ 1511702 h 3295651"/>
                <a:gd name="connsiteX114" fmla="*/ 2555656 w 3295651"/>
                <a:gd name="connsiteY114" fmla="*/ 1186893 h 3295651"/>
                <a:gd name="connsiteX115" fmla="*/ 2532914 w 3295651"/>
                <a:gd name="connsiteY115" fmla="*/ 1176677 h 3295651"/>
                <a:gd name="connsiteX116" fmla="*/ 2519372 w 3295651"/>
                <a:gd name="connsiteY116" fmla="*/ 1213676 h 3295651"/>
                <a:gd name="connsiteX117" fmla="*/ 2453735 w 3295651"/>
                <a:gd name="connsiteY117" fmla="*/ 1647827 h 3295651"/>
                <a:gd name="connsiteX118" fmla="*/ 2519372 w 3295651"/>
                <a:gd name="connsiteY118" fmla="*/ 2081978 h 3295651"/>
                <a:gd name="connsiteX119" fmla="*/ 2535836 w 3295651"/>
                <a:gd name="connsiteY119" fmla="*/ 2126962 h 3295651"/>
                <a:gd name="connsiteX120" fmla="*/ 2555656 w 3295651"/>
                <a:gd name="connsiteY120" fmla="*/ 2118059 h 3295651"/>
                <a:gd name="connsiteX121" fmla="*/ 3031205 w 3295651"/>
                <a:gd name="connsiteY121" fmla="*/ 1793249 h 3295651"/>
                <a:gd name="connsiteX122" fmla="*/ 3108473 w 3295651"/>
                <a:gd name="connsiteY122" fmla="*/ 1717354 h 3295651"/>
                <a:gd name="connsiteX123" fmla="*/ 3295651 w 3295651"/>
                <a:gd name="connsiteY123" fmla="*/ 1647826 h 3295651"/>
                <a:gd name="connsiteX124" fmla="*/ 2919368 w 3295651"/>
                <a:gd name="connsiteY124" fmla="*/ 2695996 h 3295651"/>
                <a:gd name="connsiteX125" fmla="*/ 2838724 w 3295651"/>
                <a:gd name="connsiteY125" fmla="*/ 2784726 h 3295651"/>
                <a:gd name="connsiteX126" fmla="*/ 2813013 w 3295651"/>
                <a:gd name="connsiteY126" fmla="*/ 2813016 h 3295651"/>
                <a:gd name="connsiteX127" fmla="*/ 2780766 w 3295651"/>
                <a:gd name="connsiteY127" fmla="*/ 2842324 h 3295651"/>
                <a:gd name="connsiteX128" fmla="*/ 2780765 w 3295651"/>
                <a:gd name="connsiteY128" fmla="*/ 2842324 h 3295651"/>
                <a:gd name="connsiteX129" fmla="*/ 2695995 w 3295651"/>
                <a:gd name="connsiteY129" fmla="*/ 2919368 h 3295651"/>
                <a:gd name="connsiteX130" fmla="*/ 1647826 w 3295651"/>
                <a:gd name="connsiteY130" fmla="*/ 3295651 h 3295651"/>
                <a:gd name="connsiteX131" fmla="*/ 599656 w 3295651"/>
                <a:gd name="connsiteY131" fmla="*/ 2919368 h 3295651"/>
                <a:gd name="connsiteX132" fmla="*/ 514885 w 3295651"/>
                <a:gd name="connsiteY132" fmla="*/ 2842323 h 3295651"/>
                <a:gd name="connsiteX133" fmla="*/ 514884 w 3295651"/>
                <a:gd name="connsiteY133" fmla="*/ 2842324 h 3295651"/>
                <a:gd name="connsiteX134" fmla="*/ 482637 w 3295651"/>
                <a:gd name="connsiteY134" fmla="*/ 2813016 h 3295651"/>
                <a:gd name="connsiteX135" fmla="*/ 394798 w 3295651"/>
                <a:gd name="connsiteY135" fmla="*/ 2716368 h 3295651"/>
                <a:gd name="connsiteX136" fmla="*/ 394799 w 3295651"/>
                <a:gd name="connsiteY136" fmla="*/ 2716367 h 3295651"/>
                <a:gd name="connsiteX137" fmla="*/ 376284 w 3295651"/>
                <a:gd name="connsiteY137" fmla="*/ 2695996 h 3295651"/>
                <a:gd name="connsiteX138" fmla="*/ 0 w 3295651"/>
                <a:gd name="connsiteY138" fmla="*/ 1647826 h 3295651"/>
                <a:gd name="connsiteX139" fmla="*/ 1647826 w 3295651"/>
                <a:gd name="connsiteY139" fmla="*/ 0 h 3295651"/>
                <a:gd name="connsiteX140" fmla="*/ 3295651 w 3295651"/>
                <a:gd name="connsiteY140" fmla="*/ 1647826 h 329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295651" h="3295651">
                  <a:moveTo>
                    <a:pt x="688598" y="967956"/>
                  </a:moveTo>
                  <a:lnTo>
                    <a:pt x="677731" y="945398"/>
                  </a:lnTo>
                  <a:cubicBezTo>
                    <a:pt x="655045" y="903637"/>
                    <a:pt x="630399" y="863095"/>
                    <a:pt x="603916" y="823895"/>
                  </a:cubicBezTo>
                  <a:lnTo>
                    <a:pt x="523671" y="716585"/>
                  </a:lnTo>
                  <a:lnTo>
                    <a:pt x="453797" y="800243"/>
                  </a:lnTo>
                  <a:cubicBezTo>
                    <a:pt x="365343" y="924628"/>
                    <a:pt x="295838" y="1063427"/>
                    <a:pt x="249493" y="1212430"/>
                  </a:cubicBezTo>
                  <a:lnTo>
                    <a:pt x="243899" y="1234188"/>
                  </a:lnTo>
                  <a:lnTo>
                    <a:pt x="294775" y="1194206"/>
                  </a:lnTo>
                  <a:cubicBezTo>
                    <a:pt x="388426" y="1126827"/>
                    <a:pt x="487088" y="1066422"/>
                    <a:pt x="590064" y="1013716"/>
                  </a:cubicBezTo>
                  <a:close/>
                  <a:moveTo>
                    <a:pt x="688599" y="2327695"/>
                  </a:moveTo>
                  <a:lnTo>
                    <a:pt x="590064" y="2281936"/>
                  </a:lnTo>
                  <a:cubicBezTo>
                    <a:pt x="487088" y="2229229"/>
                    <a:pt x="388426" y="2168824"/>
                    <a:pt x="294775" y="2101445"/>
                  </a:cubicBezTo>
                  <a:lnTo>
                    <a:pt x="243899" y="2061464"/>
                  </a:lnTo>
                  <a:lnTo>
                    <a:pt x="249493" y="2083222"/>
                  </a:lnTo>
                  <a:cubicBezTo>
                    <a:pt x="295838" y="2232225"/>
                    <a:pt x="365343" y="2371024"/>
                    <a:pt x="453797" y="2495409"/>
                  </a:cubicBezTo>
                  <a:lnTo>
                    <a:pt x="523672" y="2579067"/>
                  </a:lnTo>
                  <a:lnTo>
                    <a:pt x="603916" y="2471759"/>
                  </a:lnTo>
                  <a:cubicBezTo>
                    <a:pt x="630399" y="2432559"/>
                    <a:pt x="655045" y="2392017"/>
                    <a:pt x="677731" y="2350256"/>
                  </a:cubicBezTo>
                  <a:close/>
                  <a:moveTo>
                    <a:pt x="855593" y="1647827"/>
                  </a:moveTo>
                  <a:cubicBezTo>
                    <a:pt x="855593" y="1495225"/>
                    <a:pt x="832397" y="1348042"/>
                    <a:pt x="789340" y="1209609"/>
                  </a:cubicBezTo>
                  <a:lnTo>
                    <a:pt x="765819" y="1145344"/>
                  </a:lnTo>
                  <a:lnTo>
                    <a:pt x="673328" y="1186893"/>
                  </a:lnTo>
                  <a:cubicBezTo>
                    <a:pt x="501793" y="1273451"/>
                    <a:pt x="342152" y="1382936"/>
                    <a:pt x="197779" y="1511702"/>
                  </a:cubicBezTo>
                  <a:lnTo>
                    <a:pt x="190164" y="1519183"/>
                  </a:lnTo>
                  <a:lnTo>
                    <a:pt x="183668" y="1647826"/>
                  </a:lnTo>
                  <a:lnTo>
                    <a:pt x="190658" y="1786254"/>
                  </a:lnTo>
                  <a:lnTo>
                    <a:pt x="197779" y="1793249"/>
                  </a:lnTo>
                  <a:cubicBezTo>
                    <a:pt x="342152" y="1922016"/>
                    <a:pt x="501793" y="2031501"/>
                    <a:pt x="673328" y="2118059"/>
                  </a:cubicBezTo>
                  <a:lnTo>
                    <a:pt x="762897" y="2158295"/>
                  </a:lnTo>
                  <a:lnTo>
                    <a:pt x="789340" y="2086045"/>
                  </a:lnTo>
                  <a:cubicBezTo>
                    <a:pt x="832397" y="1947612"/>
                    <a:pt x="855593" y="1800428"/>
                    <a:pt x="855593" y="1647827"/>
                  </a:cubicBezTo>
                  <a:close/>
                  <a:moveTo>
                    <a:pt x="1553976" y="2526459"/>
                  </a:moveTo>
                  <a:lnTo>
                    <a:pt x="1432371" y="2521576"/>
                  </a:lnTo>
                  <a:cubicBezTo>
                    <a:pt x="1252092" y="2507042"/>
                    <a:pt x="1077596" y="2471114"/>
                    <a:pt x="911236" y="2416235"/>
                  </a:cubicBezTo>
                  <a:lnTo>
                    <a:pt x="850097" y="2393395"/>
                  </a:lnTo>
                  <a:lnTo>
                    <a:pt x="830884" y="2433279"/>
                  </a:lnTo>
                  <a:cubicBezTo>
                    <a:pt x="780149" y="2526673"/>
                    <a:pt x="720648" y="2614614"/>
                    <a:pt x="653484" y="2695997"/>
                  </a:cubicBezTo>
                  <a:lnTo>
                    <a:pt x="642663" y="2707904"/>
                  </a:lnTo>
                  <a:lnTo>
                    <a:pt x="771797" y="2821107"/>
                  </a:lnTo>
                  <a:cubicBezTo>
                    <a:pt x="985545" y="2980960"/>
                    <a:pt x="1244430" y="3083773"/>
                    <a:pt x="1525886" y="3106978"/>
                  </a:cubicBezTo>
                  <a:lnTo>
                    <a:pt x="1553976" y="3108131"/>
                  </a:lnTo>
                  <a:close/>
                  <a:moveTo>
                    <a:pt x="1553976" y="964224"/>
                  </a:moveTo>
                  <a:lnTo>
                    <a:pt x="1464365" y="967436"/>
                  </a:lnTo>
                  <a:cubicBezTo>
                    <a:pt x="1315520" y="978143"/>
                    <a:pt x="1170675" y="1004653"/>
                    <a:pt x="1031256" y="1045428"/>
                  </a:cubicBezTo>
                  <a:lnTo>
                    <a:pt x="927581" y="1081027"/>
                  </a:lnTo>
                  <a:lnTo>
                    <a:pt x="955685" y="1157814"/>
                  </a:lnTo>
                  <a:cubicBezTo>
                    <a:pt x="1003831" y="1312609"/>
                    <a:pt x="1029768" y="1477189"/>
                    <a:pt x="1029768" y="1647827"/>
                  </a:cubicBezTo>
                  <a:cubicBezTo>
                    <a:pt x="1029768" y="1818465"/>
                    <a:pt x="1003831" y="1983045"/>
                    <a:pt x="955685" y="2137840"/>
                  </a:cubicBezTo>
                  <a:lnTo>
                    <a:pt x="924557" y="2222886"/>
                  </a:lnTo>
                  <a:lnTo>
                    <a:pt x="1031256" y="2259524"/>
                  </a:lnTo>
                  <a:cubicBezTo>
                    <a:pt x="1170675" y="2300299"/>
                    <a:pt x="1315520" y="2326809"/>
                    <a:pt x="1464365" y="2337515"/>
                  </a:cubicBezTo>
                  <a:lnTo>
                    <a:pt x="1553976" y="2340728"/>
                  </a:lnTo>
                  <a:close/>
                  <a:moveTo>
                    <a:pt x="1553976" y="187520"/>
                  </a:moveTo>
                  <a:lnTo>
                    <a:pt x="1525886" y="188673"/>
                  </a:lnTo>
                  <a:cubicBezTo>
                    <a:pt x="1244430" y="211878"/>
                    <a:pt x="985545" y="314691"/>
                    <a:pt x="771797" y="474544"/>
                  </a:cubicBezTo>
                  <a:lnTo>
                    <a:pt x="642661" y="587748"/>
                  </a:lnTo>
                  <a:lnTo>
                    <a:pt x="653484" y="599657"/>
                  </a:lnTo>
                  <a:cubicBezTo>
                    <a:pt x="720648" y="681040"/>
                    <a:pt x="780149" y="768981"/>
                    <a:pt x="830884" y="862375"/>
                  </a:cubicBezTo>
                  <a:lnTo>
                    <a:pt x="850096" y="902257"/>
                  </a:lnTo>
                  <a:lnTo>
                    <a:pt x="911236" y="879416"/>
                  </a:lnTo>
                  <a:cubicBezTo>
                    <a:pt x="1077596" y="824537"/>
                    <a:pt x="1252092" y="788610"/>
                    <a:pt x="1432371" y="774075"/>
                  </a:cubicBezTo>
                  <a:lnTo>
                    <a:pt x="1553976" y="769193"/>
                  </a:lnTo>
                  <a:close/>
                  <a:moveTo>
                    <a:pt x="2363650" y="2202550"/>
                  </a:moveTo>
                  <a:lnTo>
                    <a:pt x="2339965" y="2137840"/>
                  </a:lnTo>
                  <a:cubicBezTo>
                    <a:pt x="2291819" y="1983045"/>
                    <a:pt x="2265883" y="1818465"/>
                    <a:pt x="2265883" y="1647827"/>
                  </a:cubicBezTo>
                  <a:cubicBezTo>
                    <a:pt x="2265883" y="1477189"/>
                    <a:pt x="2291819" y="1312609"/>
                    <a:pt x="2339965" y="1157814"/>
                  </a:cubicBezTo>
                  <a:lnTo>
                    <a:pt x="2360627" y="1101363"/>
                  </a:lnTo>
                  <a:lnTo>
                    <a:pt x="2197727" y="1045428"/>
                  </a:lnTo>
                  <a:cubicBezTo>
                    <a:pt x="2058307" y="1004653"/>
                    <a:pt x="1913463" y="978143"/>
                    <a:pt x="1764617" y="967436"/>
                  </a:cubicBezTo>
                  <a:lnTo>
                    <a:pt x="1741675" y="966614"/>
                  </a:lnTo>
                  <a:lnTo>
                    <a:pt x="1741675" y="2338338"/>
                  </a:lnTo>
                  <a:lnTo>
                    <a:pt x="1764617" y="2337515"/>
                  </a:lnTo>
                  <a:cubicBezTo>
                    <a:pt x="1913463" y="2326809"/>
                    <a:pt x="2058307" y="2300299"/>
                    <a:pt x="2197727" y="2259524"/>
                  </a:cubicBezTo>
                  <a:close/>
                  <a:moveTo>
                    <a:pt x="2652988" y="2707905"/>
                  </a:moveTo>
                  <a:lnTo>
                    <a:pt x="2642165" y="2695997"/>
                  </a:lnTo>
                  <a:cubicBezTo>
                    <a:pt x="2575002" y="2614614"/>
                    <a:pt x="2515501" y="2526673"/>
                    <a:pt x="2464766" y="2433279"/>
                  </a:cubicBezTo>
                  <a:lnTo>
                    <a:pt x="2435384" y="2372286"/>
                  </a:lnTo>
                  <a:lnTo>
                    <a:pt x="2317745" y="2416235"/>
                  </a:lnTo>
                  <a:cubicBezTo>
                    <a:pt x="2151385" y="2471114"/>
                    <a:pt x="1976889" y="2507042"/>
                    <a:pt x="1796610" y="2521576"/>
                  </a:cubicBezTo>
                  <a:lnTo>
                    <a:pt x="1741675" y="2523782"/>
                  </a:lnTo>
                  <a:lnTo>
                    <a:pt x="1741675" y="3108131"/>
                  </a:lnTo>
                  <a:lnTo>
                    <a:pt x="1769765" y="3106978"/>
                  </a:lnTo>
                  <a:cubicBezTo>
                    <a:pt x="2051221" y="3083773"/>
                    <a:pt x="2310106" y="2980960"/>
                    <a:pt x="2523855" y="2821107"/>
                  </a:cubicBezTo>
                  <a:close/>
                  <a:moveTo>
                    <a:pt x="2652989" y="587748"/>
                  </a:moveTo>
                  <a:lnTo>
                    <a:pt x="2523855" y="474544"/>
                  </a:lnTo>
                  <a:cubicBezTo>
                    <a:pt x="2310106" y="314691"/>
                    <a:pt x="2051221" y="211878"/>
                    <a:pt x="1769765" y="188673"/>
                  </a:cubicBezTo>
                  <a:lnTo>
                    <a:pt x="1741675" y="187520"/>
                  </a:lnTo>
                  <a:lnTo>
                    <a:pt x="1741675" y="771870"/>
                  </a:lnTo>
                  <a:lnTo>
                    <a:pt x="1796610" y="774075"/>
                  </a:lnTo>
                  <a:cubicBezTo>
                    <a:pt x="1976889" y="788610"/>
                    <a:pt x="2151385" y="824537"/>
                    <a:pt x="2317745" y="879416"/>
                  </a:cubicBezTo>
                  <a:lnTo>
                    <a:pt x="2435385" y="923365"/>
                  </a:lnTo>
                  <a:lnTo>
                    <a:pt x="2464766" y="862375"/>
                  </a:lnTo>
                  <a:cubicBezTo>
                    <a:pt x="2515501" y="768981"/>
                    <a:pt x="2575002" y="681040"/>
                    <a:pt x="2642165" y="599657"/>
                  </a:cubicBezTo>
                  <a:close/>
                  <a:moveTo>
                    <a:pt x="3068636" y="1995803"/>
                  </a:moveTo>
                  <a:lnTo>
                    <a:pt x="2934206" y="2101445"/>
                  </a:lnTo>
                  <a:cubicBezTo>
                    <a:pt x="2840555" y="2168824"/>
                    <a:pt x="2741893" y="2229229"/>
                    <a:pt x="2638917" y="2281936"/>
                  </a:cubicBezTo>
                  <a:lnTo>
                    <a:pt x="2607257" y="2296639"/>
                  </a:lnTo>
                  <a:lnTo>
                    <a:pt x="2629945" y="2343737"/>
                  </a:lnTo>
                  <a:cubicBezTo>
                    <a:pt x="2652421" y="2385111"/>
                    <a:pt x="2676838" y="2425276"/>
                    <a:pt x="2703075" y="2464112"/>
                  </a:cubicBezTo>
                  <a:lnTo>
                    <a:pt x="2780979" y="2568292"/>
                  </a:lnTo>
                  <a:lnTo>
                    <a:pt x="2841854" y="2495409"/>
                  </a:lnTo>
                  <a:cubicBezTo>
                    <a:pt x="2930308" y="2371024"/>
                    <a:pt x="2999813" y="2232225"/>
                    <a:pt x="3046158" y="2083222"/>
                  </a:cubicBezTo>
                  <a:close/>
                  <a:moveTo>
                    <a:pt x="3068636" y="1299849"/>
                  </a:moveTo>
                  <a:lnTo>
                    <a:pt x="3046158" y="1212430"/>
                  </a:lnTo>
                  <a:cubicBezTo>
                    <a:pt x="2999813" y="1063427"/>
                    <a:pt x="2930308" y="924628"/>
                    <a:pt x="2841854" y="800243"/>
                  </a:cubicBezTo>
                  <a:lnTo>
                    <a:pt x="2780980" y="727361"/>
                  </a:lnTo>
                  <a:lnTo>
                    <a:pt x="2703075" y="831542"/>
                  </a:lnTo>
                  <a:cubicBezTo>
                    <a:pt x="2676838" y="870377"/>
                    <a:pt x="2652421" y="910543"/>
                    <a:pt x="2629945" y="951917"/>
                  </a:cubicBezTo>
                  <a:lnTo>
                    <a:pt x="2607258" y="999013"/>
                  </a:lnTo>
                  <a:lnTo>
                    <a:pt x="2638917" y="1013716"/>
                  </a:lnTo>
                  <a:cubicBezTo>
                    <a:pt x="2741893" y="1066422"/>
                    <a:pt x="2840555" y="1126827"/>
                    <a:pt x="2934206" y="1194206"/>
                  </a:cubicBezTo>
                  <a:close/>
                  <a:moveTo>
                    <a:pt x="3111984" y="1647826"/>
                  </a:moveTo>
                  <a:lnTo>
                    <a:pt x="3108967" y="1588083"/>
                  </a:lnTo>
                  <a:lnTo>
                    <a:pt x="3031205" y="1511702"/>
                  </a:lnTo>
                  <a:cubicBezTo>
                    <a:pt x="2886832" y="1382936"/>
                    <a:pt x="2727191" y="1273451"/>
                    <a:pt x="2555656" y="1186893"/>
                  </a:cubicBezTo>
                  <a:lnTo>
                    <a:pt x="2532914" y="1176677"/>
                  </a:lnTo>
                  <a:lnTo>
                    <a:pt x="2519372" y="1213676"/>
                  </a:lnTo>
                  <a:cubicBezTo>
                    <a:pt x="2476715" y="1350824"/>
                    <a:pt x="2453735" y="1496642"/>
                    <a:pt x="2453735" y="1647827"/>
                  </a:cubicBezTo>
                  <a:cubicBezTo>
                    <a:pt x="2453735" y="1799012"/>
                    <a:pt x="2476715" y="1944830"/>
                    <a:pt x="2519372" y="2081978"/>
                  </a:cubicBezTo>
                  <a:lnTo>
                    <a:pt x="2535836" y="2126962"/>
                  </a:lnTo>
                  <a:lnTo>
                    <a:pt x="2555656" y="2118059"/>
                  </a:lnTo>
                  <a:cubicBezTo>
                    <a:pt x="2727191" y="2031501"/>
                    <a:pt x="2886832" y="1922016"/>
                    <a:pt x="3031205" y="1793249"/>
                  </a:cubicBezTo>
                  <a:lnTo>
                    <a:pt x="3108473" y="1717354"/>
                  </a:lnTo>
                  <a:close/>
                  <a:moveTo>
                    <a:pt x="3295651" y="1647826"/>
                  </a:moveTo>
                  <a:cubicBezTo>
                    <a:pt x="3295651" y="2045981"/>
                    <a:pt x="3154439" y="2411154"/>
                    <a:pt x="2919368" y="2695996"/>
                  </a:cubicBezTo>
                  <a:lnTo>
                    <a:pt x="2838724" y="2784726"/>
                  </a:lnTo>
                  <a:lnTo>
                    <a:pt x="2813013" y="2813016"/>
                  </a:lnTo>
                  <a:lnTo>
                    <a:pt x="2780766" y="2842324"/>
                  </a:lnTo>
                  <a:lnTo>
                    <a:pt x="2780765" y="2842324"/>
                  </a:lnTo>
                  <a:lnTo>
                    <a:pt x="2695995" y="2919368"/>
                  </a:lnTo>
                  <a:cubicBezTo>
                    <a:pt x="2411154" y="3154440"/>
                    <a:pt x="2045981" y="3295651"/>
                    <a:pt x="1647826" y="3295651"/>
                  </a:cubicBezTo>
                  <a:cubicBezTo>
                    <a:pt x="1249671" y="3295651"/>
                    <a:pt x="884497" y="3154440"/>
                    <a:pt x="599656" y="2919368"/>
                  </a:cubicBezTo>
                  <a:lnTo>
                    <a:pt x="514885" y="2842323"/>
                  </a:lnTo>
                  <a:lnTo>
                    <a:pt x="514884" y="2842324"/>
                  </a:lnTo>
                  <a:lnTo>
                    <a:pt x="482637" y="2813016"/>
                  </a:lnTo>
                  <a:lnTo>
                    <a:pt x="394798" y="2716368"/>
                  </a:lnTo>
                  <a:lnTo>
                    <a:pt x="394799" y="2716367"/>
                  </a:lnTo>
                  <a:lnTo>
                    <a:pt x="376284" y="2695996"/>
                  </a:lnTo>
                  <a:cubicBezTo>
                    <a:pt x="141212" y="2411154"/>
                    <a:pt x="0" y="2045981"/>
                    <a:pt x="0" y="1647826"/>
                  </a:cubicBezTo>
                  <a:cubicBezTo>
                    <a:pt x="0" y="737756"/>
                    <a:pt x="737757" y="0"/>
                    <a:pt x="1647826" y="0"/>
                  </a:cubicBezTo>
                  <a:cubicBezTo>
                    <a:pt x="2557895" y="0"/>
                    <a:pt x="3295651" y="737756"/>
                    <a:pt x="3295651" y="1647826"/>
                  </a:cubicBezTo>
                  <a:close/>
                </a:path>
              </a:pathLst>
            </a:custGeom>
            <a:solidFill>
              <a:srgbClr val="FFFFFF"/>
            </a:solidFill>
            <a:ln w="10795" cap="flat" cmpd="sng" algn="ctr">
              <a:noFill/>
              <a:prstDash val="soli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34" name="Freeform: Shape 233">
            <a:extLst>
              <a:ext uri="{FF2B5EF4-FFF2-40B4-BE49-F238E27FC236}">
                <a16:creationId xmlns:a16="http://schemas.microsoft.com/office/drawing/2014/main" id="{0657F848-B798-4BDB-BFB6-B5ED89EB79FB}"/>
              </a:ext>
            </a:extLst>
          </p:cNvPr>
          <p:cNvSpPr/>
          <p:nvPr/>
        </p:nvSpPr>
        <p:spPr bwMode="auto">
          <a:xfrm>
            <a:off x="2762585" y="2905632"/>
            <a:ext cx="1025247" cy="2167840"/>
          </a:xfrm>
          <a:custGeom>
            <a:avLst/>
            <a:gdLst>
              <a:gd name="connsiteX0" fmla="*/ 1005235 w 1005235"/>
              <a:gd name="connsiteY0" fmla="*/ 0 h 2125526"/>
              <a:gd name="connsiteX1" fmla="*/ 0 w 1005235"/>
              <a:gd name="connsiteY1" fmla="*/ 0 h 2125526"/>
              <a:gd name="connsiteX2" fmla="*/ 0 w 1005235"/>
              <a:gd name="connsiteY2" fmla="*/ 2125526 h 2125526"/>
            </a:gdLst>
            <a:ahLst/>
            <a:cxnLst>
              <a:cxn ang="0">
                <a:pos x="connsiteX0" y="connsiteY0"/>
              </a:cxn>
              <a:cxn ang="0">
                <a:pos x="connsiteX1" y="connsiteY1"/>
              </a:cxn>
              <a:cxn ang="0">
                <a:pos x="connsiteX2" y="connsiteY2"/>
              </a:cxn>
            </a:cxnLst>
            <a:rect l="l" t="t" r="r" b="b"/>
            <a:pathLst>
              <a:path w="1005235" h="2125526">
                <a:moveTo>
                  <a:pt x="1005235" y="0"/>
                </a:moveTo>
                <a:lnTo>
                  <a:pt x="0" y="0"/>
                </a:lnTo>
                <a:lnTo>
                  <a:pt x="0" y="2125526"/>
                </a:lnTo>
              </a:path>
            </a:pathLst>
          </a:custGeom>
          <a:noFill/>
          <a:ln w="3175" cap="flat" cmpd="sng" algn="ctr">
            <a:solidFill>
              <a:srgbClr val="FFFFFF">
                <a:lumMod val="75000"/>
              </a:srgbClr>
            </a:solidFill>
            <a:prstDash val="solid"/>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5" name="TextBox 593">
            <a:extLst>
              <a:ext uri="{FF2B5EF4-FFF2-40B4-BE49-F238E27FC236}">
                <a16:creationId xmlns:a16="http://schemas.microsoft.com/office/drawing/2014/main" id="{B934D0BA-EA5B-4FC8-AE78-0F97AA19924F}"/>
              </a:ext>
            </a:extLst>
          </p:cNvPr>
          <p:cNvSpPr txBox="1"/>
          <p:nvPr/>
        </p:nvSpPr>
        <p:spPr>
          <a:xfrm>
            <a:off x="2466801" y="5032265"/>
            <a:ext cx="589671" cy="230457"/>
          </a:xfrm>
          <a:prstGeom prst="rect">
            <a:avLst/>
          </a:prstGeom>
          <a:solidFill>
            <a:srgbClr val="505050"/>
          </a:solid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Skype Empresarial</a:t>
            </a:r>
          </a:p>
        </p:txBody>
      </p:sp>
      <p:sp>
        <p:nvSpPr>
          <p:cNvPr id="236" name="Oval 235">
            <a:extLst>
              <a:ext uri="{FF2B5EF4-FFF2-40B4-BE49-F238E27FC236}">
                <a16:creationId xmlns:a16="http://schemas.microsoft.com/office/drawing/2014/main" id="{69DF2496-7011-44C4-8107-38B9166915CD}"/>
              </a:ext>
            </a:extLst>
          </p:cNvPr>
          <p:cNvSpPr/>
          <p:nvPr/>
        </p:nvSpPr>
        <p:spPr bwMode="auto">
          <a:xfrm>
            <a:off x="2549387" y="4550523"/>
            <a:ext cx="424498" cy="424498"/>
          </a:xfrm>
          <a:prstGeom prst="ellipse">
            <a:avLst/>
          </a:prstGeom>
          <a:solidFill>
            <a:srgbClr val="FFFFFF"/>
          </a:solidFill>
          <a:ln w="9525" cap="flat" cmpd="sng" algn="ctr">
            <a:noFill/>
            <a:prstDash val="sysDash"/>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237" name="Group 236">
            <a:extLst>
              <a:ext uri="{FF2B5EF4-FFF2-40B4-BE49-F238E27FC236}">
                <a16:creationId xmlns:a16="http://schemas.microsoft.com/office/drawing/2014/main" id="{5F5C4A22-0CCF-4A0C-A8F9-2AF44CD22AF1}"/>
              </a:ext>
            </a:extLst>
          </p:cNvPr>
          <p:cNvGrpSpPr/>
          <p:nvPr/>
        </p:nvGrpSpPr>
        <p:grpSpPr>
          <a:xfrm>
            <a:off x="2466801" y="3803785"/>
            <a:ext cx="589671" cy="596969"/>
            <a:chOff x="5075277" y="4065890"/>
            <a:chExt cx="578161" cy="585318"/>
          </a:xfrm>
        </p:grpSpPr>
        <p:sp>
          <p:nvSpPr>
            <p:cNvPr id="238" name="TextBox 588">
              <a:extLst>
                <a:ext uri="{FF2B5EF4-FFF2-40B4-BE49-F238E27FC236}">
                  <a16:creationId xmlns:a16="http://schemas.microsoft.com/office/drawing/2014/main" id="{AEF0DA32-4CF6-4A2E-9190-34175EF8746D}"/>
                </a:ext>
              </a:extLst>
            </p:cNvPr>
            <p:cNvSpPr txBox="1"/>
            <p:nvPr/>
          </p:nvSpPr>
          <p:spPr>
            <a:xfrm>
              <a:off x="5075277" y="4538228"/>
              <a:ext cx="578161" cy="112980"/>
            </a:xfrm>
            <a:prstGeom prst="rect">
              <a:avLst/>
            </a:prstGeom>
            <a:solidFill>
              <a:srgbClr val="505050"/>
            </a:solid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dirty="0" err="1">
                  <a:ln>
                    <a:noFill/>
                  </a:ln>
                  <a:gradFill>
                    <a:gsLst>
                      <a:gs pos="2917">
                        <a:srgbClr val="FFFFFF"/>
                      </a:gs>
                      <a:gs pos="30000">
                        <a:srgbClr val="FFFFFF"/>
                      </a:gs>
                    </a:gsLst>
                    <a:lin ang="5400000" scaled="0"/>
                  </a:gradFill>
                  <a:effectLst/>
                  <a:uLnTx/>
                  <a:uFillTx/>
                  <a:latin typeface="Segoe UI Semilight"/>
                  <a:ea typeface="+mn-ea"/>
                  <a:cs typeface="+mn-cs"/>
                </a:rPr>
                <a:t>Teams</a:t>
              </a:r>
              <a:endParaRPr kumimoji="0" lang="es-ES" sz="816"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p:txBody>
        </p:sp>
        <p:sp>
          <p:nvSpPr>
            <p:cNvPr id="239" name="Oval 238">
              <a:extLst>
                <a:ext uri="{FF2B5EF4-FFF2-40B4-BE49-F238E27FC236}">
                  <a16:creationId xmlns:a16="http://schemas.microsoft.com/office/drawing/2014/main" id="{73B92F92-E93A-48C6-8697-F0312004F8BE}"/>
                </a:ext>
              </a:extLst>
            </p:cNvPr>
            <p:cNvSpPr/>
            <p:nvPr/>
          </p:nvSpPr>
          <p:spPr bwMode="auto">
            <a:xfrm>
              <a:off x="5156251" y="4065890"/>
              <a:ext cx="416212" cy="416212"/>
            </a:xfrm>
            <a:prstGeom prst="ellipse">
              <a:avLst/>
            </a:prstGeom>
            <a:solidFill>
              <a:srgbClr val="FFFFFF"/>
            </a:solidFill>
            <a:ln w="9525" cap="flat" cmpd="sng" algn="ctr">
              <a:noFill/>
              <a:prstDash val="sysDash"/>
              <a:miter lim="800000"/>
              <a:headEnd type="none" w="lg" len="med"/>
              <a:tailEnd type="none" w="lg" len="med"/>
            </a:ln>
            <a:effectLst/>
          </p:spPr>
          <p:txBody>
            <a:bodyPr rot="0" spcFirstLastPara="0" vert="horz" wrap="square" lIns="93260" tIns="46630" rIns="9326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pic>
        <p:nvPicPr>
          <p:cNvPr id="240" name="Picture 239">
            <a:extLst>
              <a:ext uri="{FF2B5EF4-FFF2-40B4-BE49-F238E27FC236}">
                <a16:creationId xmlns:a16="http://schemas.microsoft.com/office/drawing/2014/main" id="{5B8F8051-7C51-478B-AE42-77112742D3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932" y="4662491"/>
            <a:ext cx="227872" cy="231334"/>
          </a:xfrm>
          <a:prstGeom prst="rect">
            <a:avLst/>
          </a:prstGeom>
          <a:ln>
            <a:noFill/>
          </a:ln>
        </p:spPr>
      </p:pic>
      <p:pic>
        <p:nvPicPr>
          <p:cNvPr id="241" name="Picture 2" descr="Image result for microsoft teams icon">
            <a:extLst>
              <a:ext uri="{FF2B5EF4-FFF2-40B4-BE49-F238E27FC236}">
                <a16:creationId xmlns:a16="http://schemas.microsoft.com/office/drawing/2014/main" id="{598B1039-878C-47D5-A58C-532B150D1AE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95781" y="3837867"/>
            <a:ext cx="338672" cy="343846"/>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241">
            <a:extLst>
              <a:ext uri="{FF2B5EF4-FFF2-40B4-BE49-F238E27FC236}">
                <a16:creationId xmlns:a16="http://schemas.microsoft.com/office/drawing/2014/main" id="{B8DF5297-F762-422B-8687-82E672DBA0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77626" y="3829049"/>
            <a:ext cx="348442" cy="367056"/>
          </a:xfrm>
          <a:prstGeom prst="rect">
            <a:avLst/>
          </a:prstGeom>
        </p:spPr>
      </p:pic>
      <p:sp>
        <p:nvSpPr>
          <p:cNvPr id="243" name="TextBox 577">
            <a:extLst>
              <a:ext uri="{FF2B5EF4-FFF2-40B4-BE49-F238E27FC236}">
                <a16:creationId xmlns:a16="http://schemas.microsoft.com/office/drawing/2014/main" id="{902FD53E-2305-463E-B72E-B214B2B43AE1}"/>
              </a:ext>
            </a:extLst>
          </p:cNvPr>
          <p:cNvSpPr txBox="1"/>
          <p:nvPr/>
        </p:nvSpPr>
        <p:spPr>
          <a:xfrm>
            <a:off x="3296330" y="5038905"/>
            <a:ext cx="589671" cy="115229"/>
          </a:xfrm>
          <a:prstGeom prst="rect">
            <a:avLst/>
          </a:prstGeom>
          <a:solidFill>
            <a:srgbClr val="505050"/>
          </a:solidFill>
          <a:ln>
            <a:noFill/>
          </a:ln>
        </p:spPr>
        <p:txBody>
          <a:bodyPr wrap="square" lIns="4663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90000"/>
              </a:lnSpc>
              <a:spcBef>
                <a:spcPts val="0"/>
              </a:spcBef>
              <a:spcAft>
                <a:spcPts val="612"/>
              </a:spcAft>
              <a:buClrTx/>
              <a:buSzTx/>
              <a:buFontTx/>
              <a:buNone/>
              <a:tabLst/>
              <a:defRPr/>
            </a:pPr>
            <a:r>
              <a:rPr kumimoji="0" lang="es-ES" sz="816"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Cortana</a:t>
            </a:r>
          </a:p>
        </p:txBody>
      </p:sp>
    </p:spTree>
    <p:extLst>
      <p:ext uri="{BB962C8B-B14F-4D97-AF65-F5344CB8AC3E}">
        <p14:creationId xmlns:p14="http://schemas.microsoft.com/office/powerpoint/2010/main" val="3979534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929C-0E8B-4322-B74B-F8A46570B01B}"/>
              </a:ext>
            </a:extLst>
          </p:cNvPr>
          <p:cNvSpPr>
            <a:spLocks noGrp="1"/>
          </p:cNvSpPr>
          <p:nvPr>
            <p:ph type="title"/>
          </p:nvPr>
        </p:nvSpPr>
        <p:spPr/>
        <p:txBody>
          <a:bodyPr/>
          <a:lstStyle/>
          <a:p>
            <a:r>
              <a:rPr lang="es-AR" dirty="0"/>
              <a:t>¡Demo!</a:t>
            </a:r>
            <a:endParaRPr lang="en-US" dirty="0"/>
          </a:p>
        </p:txBody>
      </p:sp>
      <p:sp>
        <p:nvSpPr>
          <p:cNvPr id="3" name="Content Placeholder 2">
            <a:extLst>
              <a:ext uri="{FF2B5EF4-FFF2-40B4-BE49-F238E27FC236}">
                <a16:creationId xmlns:a16="http://schemas.microsoft.com/office/drawing/2014/main" id="{2CF8E066-6E38-4E2D-8549-5CDE677453AA}"/>
              </a:ext>
            </a:extLst>
          </p:cNvPr>
          <p:cNvSpPr>
            <a:spLocks noGrp="1"/>
          </p:cNvSpPr>
          <p:nvPr>
            <p:ph sz="quarter" idx="15"/>
          </p:nvPr>
        </p:nvSpPr>
        <p:spPr/>
        <p:txBody>
          <a:bodyPr/>
          <a:lstStyle/>
          <a:p>
            <a:pPr marL="0" indent="0">
              <a:buNone/>
            </a:pPr>
            <a:r>
              <a:rPr lang="es-ES" b="1" dirty="0"/>
              <a:t>Bot con Opciones y Acciones</a:t>
            </a:r>
            <a:endParaRPr lang="es-ES" dirty="0"/>
          </a:p>
          <a:p>
            <a:r>
              <a:rPr lang="es-ES" dirty="0"/>
              <a:t>Visual Studio + .NET</a:t>
            </a:r>
          </a:p>
          <a:p>
            <a:r>
              <a:rPr lang="es-ES" dirty="0"/>
              <a:t>Web App Bot</a:t>
            </a:r>
          </a:p>
          <a:p>
            <a:r>
              <a:rPr lang="es-ES" dirty="0"/>
              <a:t>SQL Server</a:t>
            </a:r>
          </a:p>
          <a:p>
            <a:endParaRPr lang="en-US" dirty="0"/>
          </a:p>
        </p:txBody>
      </p:sp>
    </p:spTree>
    <p:extLst>
      <p:ext uri="{BB962C8B-B14F-4D97-AF65-F5344CB8AC3E}">
        <p14:creationId xmlns:p14="http://schemas.microsoft.com/office/powerpoint/2010/main" val="129900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7A7210-C651-4BE2-9308-EDF3A3550218}"/>
              </a:ext>
            </a:extLst>
          </p:cNvPr>
          <p:cNvSpPr>
            <a:spLocks noGrp="1"/>
          </p:cNvSpPr>
          <p:nvPr>
            <p:ph type="title"/>
          </p:nvPr>
        </p:nvSpPr>
        <p:spPr>
          <a:xfrm>
            <a:off x="588263" y="457200"/>
            <a:ext cx="11018520" cy="553998"/>
          </a:xfrm>
        </p:spPr>
        <p:txBody>
          <a:bodyPr/>
          <a:lstStyle/>
          <a:p>
            <a:r>
              <a:rPr lang="es-AR" dirty="0"/>
              <a:t>Interacción a través de Texto: ¿cuál es tu intensión?</a:t>
            </a:r>
            <a:endParaRPr lang="en-US" dirty="0"/>
          </a:p>
        </p:txBody>
      </p:sp>
      <p:pic>
        <p:nvPicPr>
          <p:cNvPr id="2" name="Picture 1">
            <a:extLst>
              <a:ext uri="{FF2B5EF4-FFF2-40B4-BE49-F238E27FC236}">
                <a16:creationId xmlns:a16="http://schemas.microsoft.com/office/drawing/2014/main" id="{DCD4C2E1-3574-48B1-91A1-68D16722CF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0897" y="2723950"/>
            <a:ext cx="9123461" cy="553998"/>
          </a:xfrm>
          <a:prstGeom prst="rect">
            <a:avLst/>
          </a:prstGeom>
        </p:spPr>
      </p:pic>
      <p:pic>
        <p:nvPicPr>
          <p:cNvPr id="9" name="Picture 8">
            <a:extLst>
              <a:ext uri="{FF2B5EF4-FFF2-40B4-BE49-F238E27FC236}">
                <a16:creationId xmlns:a16="http://schemas.microsoft.com/office/drawing/2014/main" id="{8E438795-6CD5-48EC-B86E-B799058203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897" y="2059806"/>
            <a:ext cx="9123461" cy="1790299"/>
          </a:xfrm>
          <a:prstGeom prst="rect">
            <a:avLst/>
          </a:prstGeom>
        </p:spPr>
      </p:pic>
      <p:pic>
        <p:nvPicPr>
          <p:cNvPr id="13" name="Picture 12">
            <a:extLst>
              <a:ext uri="{FF2B5EF4-FFF2-40B4-BE49-F238E27FC236}">
                <a16:creationId xmlns:a16="http://schemas.microsoft.com/office/drawing/2014/main" id="{5BA14170-27DF-4B7E-BD0A-1F6821B22A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20897" y="1491845"/>
            <a:ext cx="9123461" cy="2897275"/>
          </a:xfrm>
          <a:prstGeom prst="rect">
            <a:avLst/>
          </a:prstGeom>
        </p:spPr>
      </p:pic>
      <p:pic>
        <p:nvPicPr>
          <p:cNvPr id="14" name="Picture 13">
            <a:extLst>
              <a:ext uri="{FF2B5EF4-FFF2-40B4-BE49-F238E27FC236}">
                <a16:creationId xmlns:a16="http://schemas.microsoft.com/office/drawing/2014/main" id="{6B29E503-8D50-476E-A7BD-B3681F6293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20897" y="1491845"/>
            <a:ext cx="9123461" cy="4167275"/>
          </a:xfrm>
          <a:prstGeom prst="rect">
            <a:avLst/>
          </a:prstGeom>
        </p:spPr>
      </p:pic>
      <p:pic>
        <p:nvPicPr>
          <p:cNvPr id="15" name="Picture 14">
            <a:extLst>
              <a:ext uri="{FF2B5EF4-FFF2-40B4-BE49-F238E27FC236}">
                <a16:creationId xmlns:a16="http://schemas.microsoft.com/office/drawing/2014/main" id="{0CDFF642-CCBA-4DA8-B927-6BBCFBDBF8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20897" y="1491845"/>
            <a:ext cx="9123461" cy="4908955"/>
          </a:xfrm>
          <a:prstGeom prst="rect">
            <a:avLst/>
          </a:prstGeom>
        </p:spPr>
      </p:pic>
    </p:spTree>
    <p:extLst>
      <p:ext uri="{BB962C8B-B14F-4D97-AF65-F5344CB8AC3E}">
        <p14:creationId xmlns:p14="http://schemas.microsoft.com/office/powerpoint/2010/main" val="146788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D753A-C1FC-4741-A284-5FDB785FA1DC}"/>
              </a:ext>
            </a:extLst>
          </p:cNvPr>
          <p:cNvSpPr>
            <a:spLocks noGrp="1"/>
          </p:cNvSpPr>
          <p:nvPr>
            <p:ph type="title"/>
          </p:nvPr>
        </p:nvSpPr>
        <p:spPr/>
        <p:txBody>
          <a:bodyPr/>
          <a:lstStyle/>
          <a:p>
            <a:r>
              <a:rPr lang="es-ES" dirty="0"/>
              <a:t>Viajes a la Costa SA</a:t>
            </a:r>
            <a:endParaRPr lang="en-US" dirty="0"/>
          </a:p>
        </p:txBody>
      </p:sp>
      <p:sp>
        <p:nvSpPr>
          <p:cNvPr id="4" name="Content Placeholder 3">
            <a:extLst>
              <a:ext uri="{FF2B5EF4-FFF2-40B4-BE49-F238E27FC236}">
                <a16:creationId xmlns:a16="http://schemas.microsoft.com/office/drawing/2014/main" id="{85A51459-7103-464A-8DF9-4828D13E9427}"/>
              </a:ext>
            </a:extLst>
          </p:cNvPr>
          <p:cNvSpPr>
            <a:spLocks noGrp="1"/>
          </p:cNvSpPr>
          <p:nvPr>
            <p:ph sz="quarter" idx="15"/>
          </p:nvPr>
        </p:nvSpPr>
        <p:spPr/>
        <p:txBody>
          <a:bodyPr/>
          <a:lstStyle/>
          <a:p>
            <a:r>
              <a:rPr lang="es-ES" dirty="0"/>
              <a:t>Empresa de transporte que se focaliza en viajes a la costa atlántica.</a:t>
            </a:r>
          </a:p>
          <a:p>
            <a:r>
              <a:rPr lang="es-ES" dirty="0"/>
              <a:t>Comercializa viajes a: Villa Gesell, Las Toninas, Santa Teresita, Pinamar, Miramar, San Clemente del Tuyú, San Bernardo y Mar del Plata.</a:t>
            </a:r>
          </a:p>
          <a:p>
            <a:r>
              <a:rPr lang="es-ES" dirty="0"/>
              <a:t>Quiere una interfaz para Gestión de Viajes. Esa solución tiene el siguiente análisis de negocio (intensiones de negocio y draft de intensiones de LUIS).</a:t>
            </a:r>
          </a:p>
        </p:txBody>
      </p:sp>
      <p:pic>
        <p:nvPicPr>
          <p:cNvPr id="5" name="Picture Placeholder 5">
            <a:extLst>
              <a:ext uri="{FF2B5EF4-FFF2-40B4-BE49-F238E27FC236}">
                <a16:creationId xmlns:a16="http://schemas.microsoft.com/office/drawing/2014/main" id="{5B6AFFAF-0D9B-4DC3-87C4-B916F5D50343}"/>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6418263" y="0"/>
            <a:ext cx="5773737" cy="6858000"/>
          </a:xfrm>
          <a:prstGeom prst="rect">
            <a:avLst/>
          </a:prstGeom>
        </p:spPr>
      </p:pic>
    </p:spTree>
    <p:extLst>
      <p:ext uri="{BB962C8B-B14F-4D97-AF65-F5344CB8AC3E}">
        <p14:creationId xmlns:p14="http://schemas.microsoft.com/office/powerpoint/2010/main" val="145457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929C-0E8B-4322-B74B-F8A46570B01B}"/>
              </a:ext>
            </a:extLst>
          </p:cNvPr>
          <p:cNvSpPr>
            <a:spLocks noGrp="1"/>
          </p:cNvSpPr>
          <p:nvPr>
            <p:ph type="title"/>
          </p:nvPr>
        </p:nvSpPr>
        <p:spPr/>
        <p:txBody>
          <a:bodyPr/>
          <a:lstStyle/>
          <a:p>
            <a:r>
              <a:rPr lang="es-AR" dirty="0"/>
              <a:t>¡Demo!</a:t>
            </a:r>
            <a:endParaRPr lang="en-US" dirty="0"/>
          </a:p>
        </p:txBody>
      </p:sp>
      <p:sp>
        <p:nvSpPr>
          <p:cNvPr id="3" name="Content Placeholder 2">
            <a:extLst>
              <a:ext uri="{FF2B5EF4-FFF2-40B4-BE49-F238E27FC236}">
                <a16:creationId xmlns:a16="http://schemas.microsoft.com/office/drawing/2014/main" id="{2CF8E066-6E38-4E2D-8549-5CDE677453AA}"/>
              </a:ext>
            </a:extLst>
          </p:cNvPr>
          <p:cNvSpPr>
            <a:spLocks noGrp="1"/>
          </p:cNvSpPr>
          <p:nvPr>
            <p:ph sz="quarter" idx="15"/>
          </p:nvPr>
        </p:nvSpPr>
        <p:spPr/>
        <p:txBody>
          <a:bodyPr/>
          <a:lstStyle/>
          <a:p>
            <a:pPr marL="0" indent="0">
              <a:buNone/>
            </a:pPr>
            <a:r>
              <a:rPr lang="es-ES" b="1" dirty="0" err="1"/>
              <a:t>Chatbot</a:t>
            </a:r>
            <a:r>
              <a:rPr lang="es-ES" b="1" dirty="0"/>
              <a:t> con NLP</a:t>
            </a:r>
          </a:p>
        </p:txBody>
      </p:sp>
    </p:spTree>
    <p:extLst>
      <p:ext uri="{BB962C8B-B14F-4D97-AF65-F5344CB8AC3E}">
        <p14:creationId xmlns:p14="http://schemas.microsoft.com/office/powerpoint/2010/main" val="4238335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E96B4D-1B19-4C2C-BEDC-A67F4112073D}"/>
              </a:ext>
            </a:extLst>
          </p:cNvPr>
          <p:cNvSpPr>
            <a:spLocks noGrp="1"/>
          </p:cNvSpPr>
          <p:nvPr>
            <p:ph type="title"/>
          </p:nvPr>
        </p:nvSpPr>
        <p:spPr>
          <a:xfrm>
            <a:off x="363626" y="157945"/>
            <a:ext cx="5773738" cy="3483613"/>
          </a:xfrm>
        </p:spPr>
        <p:txBody>
          <a:bodyPr/>
          <a:lstStyle/>
          <a:p>
            <a:r>
              <a:rPr lang="es-ES" b="1" dirty="0"/>
              <a:t>Desarrollando </a:t>
            </a:r>
            <a:r>
              <a:rPr lang="es-ES" b="1" dirty="0" err="1"/>
              <a:t>Bots</a:t>
            </a:r>
            <a:r>
              <a:rPr lang="es-ES" b="1" dirty="0"/>
              <a:t> Empresariales con .NET, Azure e Inteligencia Artificial</a:t>
            </a:r>
            <a:endParaRPr lang="en-US" dirty="0"/>
          </a:p>
        </p:txBody>
      </p:sp>
      <p:sp>
        <p:nvSpPr>
          <p:cNvPr id="4" name="Content Placeholder 3">
            <a:extLst>
              <a:ext uri="{FF2B5EF4-FFF2-40B4-BE49-F238E27FC236}">
                <a16:creationId xmlns:a16="http://schemas.microsoft.com/office/drawing/2014/main" id="{8744DF84-3462-4EF9-A55E-460E06FFD890}"/>
              </a:ext>
            </a:extLst>
          </p:cNvPr>
          <p:cNvSpPr>
            <a:spLocks noGrp="1"/>
          </p:cNvSpPr>
          <p:nvPr>
            <p:ph sz="quarter" idx="15"/>
          </p:nvPr>
        </p:nvSpPr>
        <p:spPr>
          <a:xfrm>
            <a:off x="363626" y="3793958"/>
            <a:ext cx="5773737" cy="2906096"/>
          </a:xfrm>
        </p:spPr>
        <p:txBody>
          <a:bodyPr>
            <a:normAutofit/>
          </a:bodyPr>
          <a:lstStyle/>
          <a:p>
            <a:pPr marL="0" indent="0">
              <a:lnSpc>
                <a:spcPct val="110000"/>
              </a:lnSpc>
              <a:buNone/>
            </a:pPr>
            <a:r>
              <a:rPr lang="en-US" b="1" dirty="0"/>
              <a:t>Fernando Sonego</a:t>
            </a:r>
          </a:p>
          <a:p>
            <a:pPr marL="0" indent="0">
              <a:lnSpc>
                <a:spcPct val="110000"/>
              </a:lnSpc>
              <a:buNone/>
            </a:pPr>
            <a:r>
              <a:rPr lang="en-US" dirty="0"/>
              <a:t>Microsoft MVP – Developer Technologies</a:t>
            </a:r>
          </a:p>
          <a:p>
            <a:pPr marL="0" indent="0">
              <a:lnSpc>
                <a:spcPct val="110000"/>
              </a:lnSpc>
              <a:buNone/>
            </a:pPr>
            <a:r>
              <a:rPr lang="en-US" dirty="0"/>
              <a:t>Software Solution Architect – Algeiba Dev</a:t>
            </a:r>
          </a:p>
          <a:p>
            <a:pPr>
              <a:lnSpc>
                <a:spcPct val="110000"/>
              </a:lnSpc>
            </a:pPr>
            <a:endParaRPr lang="en-US" dirty="0"/>
          </a:p>
          <a:p>
            <a:pPr marL="0" indent="0">
              <a:lnSpc>
                <a:spcPct val="110000"/>
              </a:lnSpc>
              <a:buNone/>
            </a:pPr>
            <a:r>
              <a:rPr lang="en-US" b="1" dirty="0"/>
              <a:t>Pablo Ariel Di Loreto</a:t>
            </a:r>
          </a:p>
          <a:p>
            <a:pPr marL="0" indent="0">
              <a:lnSpc>
                <a:spcPct val="110000"/>
              </a:lnSpc>
              <a:buNone/>
            </a:pPr>
            <a:r>
              <a:rPr lang="en-US" dirty="0"/>
              <a:t>Microsoft MVP – Microsoft Azure</a:t>
            </a:r>
          </a:p>
          <a:p>
            <a:pPr marL="0" indent="0">
              <a:lnSpc>
                <a:spcPct val="110000"/>
              </a:lnSpc>
              <a:buNone/>
            </a:pPr>
            <a:r>
              <a:rPr lang="en-US" dirty="0"/>
              <a:t>Service Manager – Algeiba Dev</a:t>
            </a:r>
          </a:p>
          <a:p>
            <a:endParaRPr lang="en-US" dirty="0"/>
          </a:p>
        </p:txBody>
      </p:sp>
      <p:pic>
        <p:nvPicPr>
          <p:cNvPr id="5" name="Picture Placeholder 5">
            <a:extLst>
              <a:ext uri="{FF2B5EF4-FFF2-40B4-BE49-F238E27FC236}">
                <a16:creationId xmlns:a16="http://schemas.microsoft.com/office/drawing/2014/main" id="{EB6E4A98-05F9-4BA5-87BB-CC23C160D11F}"/>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6418263" y="0"/>
            <a:ext cx="5773737" cy="6858000"/>
          </a:xfrm>
          <a:prstGeom prst="rect">
            <a:avLst/>
          </a:prstGeom>
        </p:spPr>
      </p:pic>
    </p:spTree>
    <p:extLst>
      <p:ext uri="{BB962C8B-B14F-4D97-AF65-F5344CB8AC3E}">
        <p14:creationId xmlns:p14="http://schemas.microsoft.com/office/powerpoint/2010/main" val="1247508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7A7210-C651-4BE2-9308-EDF3A3550218}"/>
              </a:ext>
            </a:extLst>
          </p:cNvPr>
          <p:cNvSpPr>
            <a:spLocks noGrp="1"/>
          </p:cNvSpPr>
          <p:nvPr>
            <p:ph type="title"/>
          </p:nvPr>
        </p:nvSpPr>
        <p:spPr>
          <a:xfrm>
            <a:off x="588263" y="457200"/>
            <a:ext cx="11018520" cy="553998"/>
          </a:xfrm>
        </p:spPr>
        <p:txBody>
          <a:bodyPr/>
          <a:lstStyle/>
          <a:p>
            <a:r>
              <a:rPr lang="es-AR" dirty="0"/>
              <a:t>Dominios de Negocio e Intensiones</a:t>
            </a:r>
            <a:endParaRPr lang="en-US" dirty="0"/>
          </a:p>
        </p:txBody>
      </p:sp>
      <p:pic>
        <p:nvPicPr>
          <p:cNvPr id="3" name="Content Placeholder 2">
            <a:extLst>
              <a:ext uri="{FF2B5EF4-FFF2-40B4-BE49-F238E27FC236}">
                <a16:creationId xmlns:a16="http://schemas.microsoft.com/office/drawing/2014/main" id="{6797BF76-FE6D-4040-92FC-6CA1A40EE5F5}"/>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235539" y="1370696"/>
            <a:ext cx="11720922" cy="987493"/>
          </a:xfrm>
          <a:prstGeom prst="rect">
            <a:avLst/>
          </a:prstGeom>
        </p:spPr>
      </p:pic>
      <p:pic>
        <p:nvPicPr>
          <p:cNvPr id="6" name="Content Placeholder 2">
            <a:extLst>
              <a:ext uri="{FF2B5EF4-FFF2-40B4-BE49-F238E27FC236}">
                <a16:creationId xmlns:a16="http://schemas.microsoft.com/office/drawing/2014/main" id="{B8A6F183-BF51-4949-BB81-8C5F0ED04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539" y="1370696"/>
            <a:ext cx="11720922" cy="1796016"/>
          </a:xfrm>
          <a:prstGeom prst="rect">
            <a:avLst/>
          </a:prstGeom>
        </p:spPr>
      </p:pic>
      <p:pic>
        <p:nvPicPr>
          <p:cNvPr id="7" name="Content Placeholder 2">
            <a:extLst>
              <a:ext uri="{FF2B5EF4-FFF2-40B4-BE49-F238E27FC236}">
                <a16:creationId xmlns:a16="http://schemas.microsoft.com/office/drawing/2014/main" id="{7E895973-70AC-4BAC-B62E-208B2A2D79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539" y="1370696"/>
            <a:ext cx="11720922" cy="4192706"/>
          </a:xfrm>
          <a:prstGeom prst="rect">
            <a:avLst/>
          </a:prstGeom>
        </p:spPr>
      </p:pic>
      <p:pic>
        <p:nvPicPr>
          <p:cNvPr id="10" name="Content Placeholder 2">
            <a:extLst>
              <a:ext uri="{FF2B5EF4-FFF2-40B4-BE49-F238E27FC236}">
                <a16:creationId xmlns:a16="http://schemas.microsoft.com/office/drawing/2014/main" id="{7DE26C49-3832-45C9-A1B9-F45DDB5EBC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5539" y="1370696"/>
            <a:ext cx="11720922" cy="5206044"/>
          </a:xfrm>
          <a:prstGeom prst="rect">
            <a:avLst/>
          </a:prstGeom>
        </p:spPr>
      </p:pic>
      <p:pic>
        <p:nvPicPr>
          <p:cNvPr id="13" name="Picture 12">
            <a:extLst>
              <a:ext uri="{FF2B5EF4-FFF2-40B4-BE49-F238E27FC236}">
                <a16:creationId xmlns:a16="http://schemas.microsoft.com/office/drawing/2014/main" id="{5FB7796F-A516-48E4-8A8C-B88A79FA0A3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539" y="1378842"/>
            <a:ext cx="11720922" cy="5206043"/>
          </a:xfrm>
          <a:prstGeom prst="rect">
            <a:avLst/>
          </a:prstGeom>
        </p:spPr>
      </p:pic>
    </p:spTree>
    <p:extLst>
      <p:ext uri="{BB962C8B-B14F-4D97-AF65-F5344CB8AC3E}">
        <p14:creationId xmlns:p14="http://schemas.microsoft.com/office/powerpoint/2010/main" val="3660887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7A7210-C651-4BE2-9308-EDF3A3550218}"/>
              </a:ext>
            </a:extLst>
          </p:cNvPr>
          <p:cNvSpPr>
            <a:spLocks noGrp="1"/>
          </p:cNvSpPr>
          <p:nvPr>
            <p:ph type="title"/>
          </p:nvPr>
        </p:nvSpPr>
        <p:spPr>
          <a:xfrm>
            <a:off x="588263" y="457200"/>
            <a:ext cx="11018520" cy="553998"/>
          </a:xfrm>
        </p:spPr>
        <p:txBody>
          <a:bodyPr/>
          <a:lstStyle/>
          <a:p>
            <a:r>
              <a:rPr lang="es-AR" dirty="0"/>
              <a:t>Dominios de LUIS e Intensiones</a:t>
            </a:r>
            <a:endParaRPr lang="en-US" dirty="0"/>
          </a:p>
        </p:txBody>
      </p:sp>
      <p:pic>
        <p:nvPicPr>
          <p:cNvPr id="15" name="Content Placeholder 14">
            <a:extLst>
              <a:ext uri="{FF2B5EF4-FFF2-40B4-BE49-F238E27FC236}">
                <a16:creationId xmlns:a16="http://schemas.microsoft.com/office/drawing/2014/main" id="{554055B4-5815-4E26-BB0F-98A226E3FA57}"/>
              </a:ext>
            </a:extLst>
          </p:cNvPr>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501635" y="1684684"/>
            <a:ext cx="11349348" cy="3917220"/>
          </a:xfrm>
          <a:prstGeom prst="rect">
            <a:avLst/>
          </a:prstGeom>
        </p:spPr>
      </p:pic>
    </p:spTree>
    <p:extLst>
      <p:ext uri="{BB962C8B-B14F-4D97-AF65-F5344CB8AC3E}">
        <p14:creationId xmlns:p14="http://schemas.microsoft.com/office/powerpoint/2010/main" val="3314410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929C-0E8B-4322-B74B-F8A46570B01B}"/>
              </a:ext>
            </a:extLst>
          </p:cNvPr>
          <p:cNvSpPr>
            <a:spLocks noGrp="1"/>
          </p:cNvSpPr>
          <p:nvPr>
            <p:ph type="title"/>
          </p:nvPr>
        </p:nvSpPr>
        <p:spPr/>
        <p:txBody>
          <a:bodyPr/>
          <a:lstStyle/>
          <a:p>
            <a:r>
              <a:rPr lang="es-AR" dirty="0"/>
              <a:t>¡Demo!</a:t>
            </a:r>
            <a:endParaRPr lang="en-US" dirty="0"/>
          </a:p>
        </p:txBody>
      </p:sp>
      <p:sp>
        <p:nvSpPr>
          <p:cNvPr id="3" name="Content Placeholder 2">
            <a:extLst>
              <a:ext uri="{FF2B5EF4-FFF2-40B4-BE49-F238E27FC236}">
                <a16:creationId xmlns:a16="http://schemas.microsoft.com/office/drawing/2014/main" id="{2CF8E066-6E38-4E2D-8549-5CDE677453AA}"/>
              </a:ext>
            </a:extLst>
          </p:cNvPr>
          <p:cNvSpPr>
            <a:spLocks noGrp="1"/>
          </p:cNvSpPr>
          <p:nvPr>
            <p:ph sz="quarter" idx="15"/>
          </p:nvPr>
        </p:nvSpPr>
        <p:spPr/>
        <p:txBody>
          <a:bodyPr/>
          <a:lstStyle/>
          <a:p>
            <a:pPr marL="0" indent="0">
              <a:buNone/>
            </a:pPr>
            <a:r>
              <a:rPr lang="es-ES" b="1" dirty="0"/>
              <a:t>Entrenamiento de LUIS</a:t>
            </a:r>
          </a:p>
        </p:txBody>
      </p:sp>
    </p:spTree>
    <p:extLst>
      <p:ext uri="{BB962C8B-B14F-4D97-AF65-F5344CB8AC3E}">
        <p14:creationId xmlns:p14="http://schemas.microsoft.com/office/powerpoint/2010/main" val="1932708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A5D16-400C-4F1B-A1F1-8A2B896A19E2}"/>
              </a:ext>
            </a:extLst>
          </p:cNvPr>
          <p:cNvSpPr>
            <a:spLocks noGrp="1"/>
          </p:cNvSpPr>
          <p:nvPr>
            <p:ph type="title"/>
          </p:nvPr>
        </p:nvSpPr>
        <p:spPr/>
        <p:txBody>
          <a:bodyPr/>
          <a:lstStyle/>
          <a:p>
            <a:r>
              <a:rPr lang="es-AR" dirty="0"/>
              <a:t>Microsoft Bot Framework</a:t>
            </a:r>
            <a:endParaRPr lang="en-US" dirty="0"/>
          </a:p>
        </p:txBody>
      </p:sp>
      <p:pic>
        <p:nvPicPr>
          <p:cNvPr id="4" name="Picture 2" descr="Diagram explaining the components of a conversation AI experience">
            <a:extLst>
              <a:ext uri="{FF2B5EF4-FFF2-40B4-BE49-F238E27FC236}">
                <a16:creationId xmlns:a16="http://schemas.microsoft.com/office/drawing/2014/main" id="{3C4CDF14-1B3E-422C-B17C-71AA21390FE1}"/>
              </a:ext>
            </a:extLst>
          </p:cNvPr>
          <p:cNvPicPr>
            <a:picLocks noGrp="1" noChangeAspect="1" noChangeArrowheads="1"/>
          </p:cNvPicPr>
          <p:nvPr>
            <p:ph sz="quarter" idx="10"/>
          </p:nvPr>
        </p:nvPicPr>
        <p:blipFill>
          <a:blip r:embed="rId2" cstate="email">
            <a:extLst>
              <a:ext uri="{28A0092B-C50C-407E-A947-70E740481C1C}">
                <a14:useLocalDpi xmlns:a14="http://schemas.microsoft.com/office/drawing/2010/main"/>
              </a:ext>
            </a:extLst>
          </a:blip>
          <a:srcRect/>
          <a:stretch>
            <a:fillRect/>
          </a:stretch>
        </p:blipFill>
        <p:spPr bwMode="auto">
          <a:xfrm>
            <a:off x="1472537" y="1447430"/>
            <a:ext cx="9246925" cy="502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A5D16-400C-4F1B-A1F1-8A2B896A19E2}"/>
              </a:ext>
            </a:extLst>
          </p:cNvPr>
          <p:cNvSpPr>
            <a:spLocks noGrp="1"/>
          </p:cNvSpPr>
          <p:nvPr>
            <p:ph type="title"/>
          </p:nvPr>
        </p:nvSpPr>
        <p:spPr/>
        <p:txBody>
          <a:bodyPr/>
          <a:lstStyle/>
          <a:p>
            <a:r>
              <a:rPr lang="es-AR" dirty="0"/>
              <a:t>Microsoft Bot Framework</a:t>
            </a:r>
            <a:endParaRPr lang="en-US" dirty="0"/>
          </a:p>
        </p:txBody>
      </p:sp>
      <p:sp>
        <p:nvSpPr>
          <p:cNvPr id="2" name="Content Placeholder 1">
            <a:extLst>
              <a:ext uri="{FF2B5EF4-FFF2-40B4-BE49-F238E27FC236}">
                <a16:creationId xmlns:a16="http://schemas.microsoft.com/office/drawing/2014/main" id="{1B58EAFE-BDE5-47F9-9CE5-18545FC16E68}"/>
              </a:ext>
            </a:extLst>
          </p:cNvPr>
          <p:cNvSpPr>
            <a:spLocks noGrp="1"/>
          </p:cNvSpPr>
          <p:nvPr>
            <p:ph sz="quarter" idx="10"/>
          </p:nvPr>
        </p:nvSpPr>
        <p:spPr/>
        <p:txBody>
          <a:bodyPr/>
          <a:lstStyle/>
          <a:p>
            <a:r>
              <a:rPr lang="en-US" dirty="0"/>
              <a:t>La "</a:t>
            </a:r>
            <a:r>
              <a:rPr lang="en-US" dirty="0" err="1"/>
              <a:t>inteligencia</a:t>
            </a:r>
            <a:r>
              <a:rPr lang="en-US" dirty="0"/>
              <a:t>" del bot.</a:t>
            </a:r>
          </a:p>
          <a:p>
            <a:r>
              <a:rPr lang="es-ES" dirty="0"/>
              <a:t>Cantidad de lenguaje natural que admite el </a:t>
            </a:r>
            <a:r>
              <a:rPr lang="es-ES" dirty="0" err="1"/>
              <a:t>bot</a:t>
            </a:r>
            <a:r>
              <a:rPr lang="es-ES" dirty="0"/>
              <a:t>.</a:t>
            </a:r>
          </a:p>
          <a:p>
            <a:r>
              <a:rPr lang="en-US" dirty="0" err="1"/>
              <a:t>Voz</a:t>
            </a:r>
            <a:r>
              <a:rPr lang="en-US" dirty="0"/>
              <a:t>.</a:t>
            </a:r>
          </a:p>
          <a:p>
            <a:r>
              <a:rPr lang="en-US" dirty="0"/>
              <a:t>Primera </a:t>
            </a:r>
            <a:r>
              <a:rPr lang="en-US" dirty="0" err="1"/>
              <a:t>interacción</a:t>
            </a:r>
            <a:r>
              <a:rPr lang="en-US" dirty="0"/>
              <a:t>.</a:t>
            </a:r>
          </a:p>
          <a:p>
            <a:r>
              <a:rPr lang="en-US" dirty="0" err="1"/>
              <a:t>Diseño</a:t>
            </a:r>
            <a:r>
              <a:rPr lang="en-US" dirty="0"/>
              <a:t> y control de </a:t>
            </a:r>
            <a:r>
              <a:rPr lang="en-US" dirty="0" err="1"/>
              <a:t>flujo</a:t>
            </a:r>
            <a:r>
              <a:rPr lang="en-US" dirty="0"/>
              <a:t> de </a:t>
            </a:r>
            <a:r>
              <a:rPr lang="en-US" dirty="0" err="1"/>
              <a:t>conversación</a:t>
            </a:r>
            <a:r>
              <a:rPr lang="en-US" dirty="0"/>
              <a:t>.</a:t>
            </a:r>
          </a:p>
          <a:p>
            <a:r>
              <a:rPr lang="en-US" dirty="0" err="1"/>
              <a:t>Diseño</a:t>
            </a:r>
            <a:r>
              <a:rPr lang="en-US" dirty="0"/>
              <a:t> de </a:t>
            </a:r>
            <a:r>
              <a:rPr lang="en-US" dirty="0" err="1"/>
              <a:t>navegación</a:t>
            </a:r>
            <a:r>
              <a:rPr lang="en-US" dirty="0"/>
              <a:t>.</a:t>
            </a:r>
          </a:p>
          <a:p>
            <a:r>
              <a:rPr lang="en-US" dirty="0" err="1"/>
              <a:t>Diseño</a:t>
            </a:r>
            <a:r>
              <a:rPr lang="en-US" dirty="0"/>
              <a:t> de la </a:t>
            </a:r>
            <a:r>
              <a:rPr lang="en-US" dirty="0" err="1"/>
              <a:t>experiencia</a:t>
            </a:r>
            <a:r>
              <a:rPr lang="en-US" dirty="0"/>
              <a:t> del </a:t>
            </a:r>
            <a:r>
              <a:rPr lang="en-US" dirty="0" err="1"/>
              <a:t>usuario</a:t>
            </a:r>
            <a:r>
              <a:rPr lang="en-US" dirty="0"/>
              <a:t>.</a:t>
            </a:r>
          </a:p>
          <a:p>
            <a:r>
              <a:rPr lang="en-US" dirty="0" err="1"/>
              <a:t>Patrones</a:t>
            </a:r>
            <a:r>
              <a:rPr lang="en-US" dirty="0"/>
              <a:t>: base de </a:t>
            </a:r>
            <a:r>
              <a:rPr lang="en-US" dirty="0" err="1"/>
              <a:t>conocimiento</a:t>
            </a:r>
            <a:r>
              <a:rPr lang="en-US" dirty="0"/>
              <a:t>, </a:t>
            </a:r>
            <a:r>
              <a:rPr lang="en-US" dirty="0" err="1"/>
              <a:t>desvío</a:t>
            </a:r>
            <a:r>
              <a:rPr lang="en-US" dirty="0"/>
              <a:t> a personas, bots </a:t>
            </a:r>
            <a:r>
              <a:rPr lang="en-US" dirty="0" err="1"/>
              <a:t>en</a:t>
            </a:r>
            <a:r>
              <a:rPr lang="en-US" dirty="0"/>
              <a:t> </a:t>
            </a:r>
            <a:r>
              <a:rPr lang="en-US" dirty="0" err="1"/>
              <a:t>aplicaciones</a:t>
            </a:r>
            <a:r>
              <a:rPr lang="en-US" dirty="0"/>
              <a:t>, bots </a:t>
            </a:r>
            <a:r>
              <a:rPr lang="en-US" dirty="0" err="1"/>
              <a:t>en</a:t>
            </a:r>
            <a:r>
              <a:rPr lang="en-US" dirty="0"/>
              <a:t> sitios web.</a:t>
            </a:r>
          </a:p>
        </p:txBody>
      </p:sp>
    </p:spTree>
    <p:extLst>
      <p:ext uri="{BB962C8B-B14F-4D97-AF65-F5344CB8AC3E}">
        <p14:creationId xmlns:p14="http://schemas.microsoft.com/office/powerpoint/2010/main" val="2051009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25DB0B-940A-4C8B-BBB5-4B9E217ECE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22822" y="204883"/>
            <a:ext cx="9546356" cy="6653117"/>
          </a:xfrm>
          <a:prstGeom prst="rect">
            <a:avLst/>
          </a:prstGeom>
        </p:spPr>
      </p:pic>
    </p:spTree>
    <p:extLst>
      <p:ext uri="{BB962C8B-B14F-4D97-AF65-F5344CB8AC3E}">
        <p14:creationId xmlns:p14="http://schemas.microsoft.com/office/powerpoint/2010/main" val="86309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E96B4D-1B19-4C2C-BEDC-A67F4112073D}"/>
              </a:ext>
            </a:extLst>
          </p:cNvPr>
          <p:cNvSpPr>
            <a:spLocks noGrp="1"/>
          </p:cNvSpPr>
          <p:nvPr>
            <p:ph type="title"/>
          </p:nvPr>
        </p:nvSpPr>
        <p:spPr>
          <a:xfrm>
            <a:off x="363626" y="157945"/>
            <a:ext cx="5773738" cy="3483613"/>
          </a:xfrm>
        </p:spPr>
        <p:txBody>
          <a:bodyPr/>
          <a:lstStyle/>
          <a:p>
            <a:r>
              <a:rPr lang="es-ES" b="1" dirty="0"/>
              <a:t>¡Muchas Gracias!</a:t>
            </a:r>
            <a:endParaRPr lang="en-US" dirty="0"/>
          </a:p>
        </p:txBody>
      </p:sp>
      <p:sp>
        <p:nvSpPr>
          <p:cNvPr id="4" name="Content Placeholder 3">
            <a:extLst>
              <a:ext uri="{FF2B5EF4-FFF2-40B4-BE49-F238E27FC236}">
                <a16:creationId xmlns:a16="http://schemas.microsoft.com/office/drawing/2014/main" id="{8744DF84-3462-4EF9-A55E-460E06FFD890}"/>
              </a:ext>
            </a:extLst>
          </p:cNvPr>
          <p:cNvSpPr>
            <a:spLocks noGrp="1"/>
          </p:cNvSpPr>
          <p:nvPr>
            <p:ph sz="quarter" idx="15"/>
          </p:nvPr>
        </p:nvSpPr>
        <p:spPr>
          <a:xfrm>
            <a:off x="363626" y="3793958"/>
            <a:ext cx="5773737" cy="2906096"/>
          </a:xfrm>
        </p:spPr>
        <p:txBody>
          <a:bodyPr>
            <a:normAutofit/>
          </a:bodyPr>
          <a:lstStyle/>
          <a:p>
            <a:pPr marL="0" indent="0">
              <a:lnSpc>
                <a:spcPct val="110000"/>
              </a:lnSpc>
              <a:buNone/>
            </a:pPr>
            <a:r>
              <a:rPr lang="en-US" b="1" dirty="0"/>
              <a:t>Fernando Sonego</a:t>
            </a:r>
          </a:p>
          <a:p>
            <a:pPr marL="0" indent="0">
              <a:lnSpc>
                <a:spcPct val="110000"/>
              </a:lnSpc>
              <a:buNone/>
            </a:pPr>
            <a:r>
              <a:rPr lang="en-US" dirty="0"/>
              <a:t>Microsoft MVP – Developer Technologies</a:t>
            </a:r>
          </a:p>
          <a:p>
            <a:pPr marL="0" indent="0">
              <a:lnSpc>
                <a:spcPct val="110000"/>
              </a:lnSpc>
              <a:buNone/>
            </a:pPr>
            <a:r>
              <a:rPr lang="en-US" dirty="0"/>
              <a:t>Software Solution Architect – Algeiba Dev</a:t>
            </a:r>
          </a:p>
          <a:p>
            <a:pPr>
              <a:lnSpc>
                <a:spcPct val="110000"/>
              </a:lnSpc>
            </a:pPr>
            <a:endParaRPr lang="en-US" dirty="0"/>
          </a:p>
          <a:p>
            <a:pPr marL="0" indent="0">
              <a:lnSpc>
                <a:spcPct val="110000"/>
              </a:lnSpc>
              <a:buNone/>
            </a:pPr>
            <a:r>
              <a:rPr lang="en-US" b="1" dirty="0"/>
              <a:t>Pablo Ariel Di Loreto</a:t>
            </a:r>
          </a:p>
          <a:p>
            <a:pPr marL="0" indent="0">
              <a:lnSpc>
                <a:spcPct val="110000"/>
              </a:lnSpc>
              <a:buNone/>
            </a:pPr>
            <a:r>
              <a:rPr lang="en-US" dirty="0"/>
              <a:t>Microsoft MVP – Microsoft Azure</a:t>
            </a:r>
          </a:p>
          <a:p>
            <a:pPr marL="0" indent="0">
              <a:lnSpc>
                <a:spcPct val="110000"/>
              </a:lnSpc>
              <a:buNone/>
            </a:pPr>
            <a:r>
              <a:rPr lang="en-US" dirty="0"/>
              <a:t>Service Manager – Algeiba Dev</a:t>
            </a:r>
          </a:p>
          <a:p>
            <a:endParaRPr lang="en-US" dirty="0"/>
          </a:p>
        </p:txBody>
      </p:sp>
      <p:pic>
        <p:nvPicPr>
          <p:cNvPr id="5" name="Picture Placeholder 5">
            <a:extLst>
              <a:ext uri="{FF2B5EF4-FFF2-40B4-BE49-F238E27FC236}">
                <a16:creationId xmlns:a16="http://schemas.microsoft.com/office/drawing/2014/main" id="{EB6E4A98-05F9-4BA5-87BB-CC23C160D11F}"/>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6418263" y="0"/>
            <a:ext cx="5773737" cy="6858000"/>
          </a:xfrm>
          <a:prstGeom prst="rect">
            <a:avLst/>
          </a:prstGeom>
        </p:spPr>
      </p:pic>
    </p:spTree>
    <p:extLst>
      <p:ext uri="{BB962C8B-B14F-4D97-AF65-F5344CB8AC3E}">
        <p14:creationId xmlns:p14="http://schemas.microsoft.com/office/powerpoint/2010/main" val="31585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A93EA9A-E844-4DC0-A69D-1C8A21D60F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40542" y="2213810"/>
            <a:ext cx="2578767" cy="25787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366D9AA-8647-42B2-91ED-B8FC357C1067}"/>
              </a:ext>
            </a:extLst>
          </p:cNvPr>
          <p:cNvSpPr txBox="1">
            <a:spLocks/>
          </p:cNvSpPr>
          <p:nvPr/>
        </p:nvSpPr>
        <p:spPr>
          <a:xfrm>
            <a:off x="614092" y="2930402"/>
            <a:ext cx="9144000" cy="997196"/>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96795">
                      <a:schemeClr val="tx1"/>
                    </a:gs>
                    <a:gs pos="82051">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s-AR" sz="7200" b="0" i="0" u="none" strike="noStrike" kern="1200" cap="none" spc="-50" normalizeH="0" baseline="0" noProof="0" dirty="0">
                <a:ln w="3175">
                  <a:noFill/>
                </a:ln>
                <a:gradFill>
                  <a:gsLst>
                    <a:gs pos="96795">
                      <a:srgbClr val="FFFFFF"/>
                    </a:gs>
                    <a:gs pos="82051">
                      <a:srgbClr val="FFFFFF"/>
                    </a:gs>
                  </a:gsLst>
                  <a:lin ang="5400000" scaled="0"/>
                </a:gradFill>
                <a:effectLst/>
                <a:uLnTx/>
                <a:uFillTx/>
                <a:latin typeface="Segoe UI Semibold"/>
                <a:ea typeface="+mn-ea"/>
                <a:cs typeface="Segoe UI" pitchFamily="34" charset="0"/>
                <a:sym typeface="Calibri"/>
              </a:rPr>
              <a:t>HAL 9000</a:t>
            </a:r>
          </a:p>
        </p:txBody>
      </p:sp>
    </p:spTree>
    <p:extLst>
      <p:ext uri="{BB962C8B-B14F-4D97-AF65-F5344CB8AC3E}">
        <p14:creationId xmlns:p14="http://schemas.microsoft.com/office/powerpoint/2010/main" val="3272039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99"/>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97F-14A3-4B2C-B638-1ECEC578121A}"/>
              </a:ext>
            </a:extLst>
          </p:cNvPr>
          <p:cNvSpPr>
            <a:spLocks noGrp="1"/>
          </p:cNvSpPr>
          <p:nvPr>
            <p:ph type="title"/>
          </p:nvPr>
        </p:nvSpPr>
        <p:spPr>
          <a:xfrm>
            <a:off x="585216" y="2537210"/>
            <a:ext cx="9144000" cy="997196"/>
          </a:xfrm>
        </p:spPr>
        <p:txBody>
          <a:bodyPr/>
          <a:lstStyle/>
          <a:p>
            <a:r>
              <a:rPr lang="es-AR" sz="7200" dirty="0"/>
              <a:t>Bot</a:t>
            </a:r>
            <a:endParaRPr lang="en-US" sz="7200" dirty="0"/>
          </a:p>
        </p:txBody>
      </p:sp>
      <p:pic>
        <p:nvPicPr>
          <p:cNvPr id="4" name="Picture 3">
            <a:extLst>
              <a:ext uri="{FF2B5EF4-FFF2-40B4-BE49-F238E27FC236}">
                <a16:creationId xmlns:a16="http://schemas.microsoft.com/office/drawing/2014/main" id="{339C2208-02F1-4B1A-A89B-1EAF744325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9554" y="4054262"/>
            <a:ext cx="2874711" cy="2407722"/>
          </a:xfrm>
          <a:prstGeom prst="rect">
            <a:avLst/>
          </a:prstGeom>
        </p:spPr>
      </p:pic>
      <p:pic>
        <p:nvPicPr>
          <p:cNvPr id="6" name="Picture 5">
            <a:extLst>
              <a:ext uri="{FF2B5EF4-FFF2-40B4-BE49-F238E27FC236}">
                <a16:creationId xmlns:a16="http://schemas.microsoft.com/office/drawing/2014/main" id="{0F789440-4283-4F4D-8FF6-2B6ED87471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9624" y="4454661"/>
            <a:ext cx="1844459" cy="1724731"/>
          </a:xfrm>
          <a:prstGeom prst="rect">
            <a:avLst/>
          </a:prstGeom>
        </p:spPr>
      </p:pic>
      <p:pic>
        <p:nvPicPr>
          <p:cNvPr id="7" name="Picture 6">
            <a:extLst>
              <a:ext uri="{FF2B5EF4-FFF2-40B4-BE49-F238E27FC236}">
                <a16:creationId xmlns:a16="http://schemas.microsoft.com/office/drawing/2014/main" id="{B0193BA4-1A5F-493B-A492-8A08F812C4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50210" y="4400231"/>
            <a:ext cx="2444546" cy="1369196"/>
          </a:xfrm>
          <a:prstGeom prst="rect">
            <a:avLst/>
          </a:prstGeom>
        </p:spPr>
      </p:pic>
      <p:sp>
        <p:nvSpPr>
          <p:cNvPr id="8" name="Arrow: Left-Right 7">
            <a:extLst>
              <a:ext uri="{FF2B5EF4-FFF2-40B4-BE49-F238E27FC236}">
                <a16:creationId xmlns:a16="http://schemas.microsoft.com/office/drawing/2014/main" id="{776FAC00-CDC7-40E5-B8F9-40EE960BD765}"/>
              </a:ext>
            </a:extLst>
          </p:cNvPr>
          <p:cNvSpPr/>
          <p:nvPr/>
        </p:nvSpPr>
        <p:spPr bwMode="auto">
          <a:xfrm>
            <a:off x="4443038" y="5084830"/>
            <a:ext cx="849085" cy="435429"/>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sym typeface="Calibri"/>
            </a:endParaRPr>
          </a:p>
        </p:txBody>
      </p:sp>
      <p:sp>
        <p:nvSpPr>
          <p:cNvPr id="11" name="Arrow: Left-Right 10">
            <a:extLst>
              <a:ext uri="{FF2B5EF4-FFF2-40B4-BE49-F238E27FC236}">
                <a16:creationId xmlns:a16="http://schemas.microsoft.com/office/drawing/2014/main" id="{F60F8A8F-3E5B-45EC-AE5F-F566607A3EB7}"/>
              </a:ext>
            </a:extLst>
          </p:cNvPr>
          <p:cNvSpPr/>
          <p:nvPr/>
        </p:nvSpPr>
        <p:spPr bwMode="auto">
          <a:xfrm>
            <a:off x="8494793" y="5084829"/>
            <a:ext cx="849085" cy="435429"/>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sym typeface="Calibri"/>
            </a:endParaRPr>
          </a:p>
        </p:txBody>
      </p:sp>
    </p:spTree>
    <p:extLst>
      <p:ext uri="{BB962C8B-B14F-4D97-AF65-F5344CB8AC3E}">
        <p14:creationId xmlns:p14="http://schemas.microsoft.com/office/powerpoint/2010/main" val="1902604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99"/>
                                          </p:stCondLst>
                                        </p:cTn>
                                        <p:tgtEl>
                                          <p:spTgt spid="8"/>
                                        </p:tgtEl>
                                        <p:attrNameLst>
                                          <p:attrName>style.visibility</p:attrName>
                                        </p:attrNameLst>
                                      </p:cBhvr>
                                      <p:to>
                                        <p:strVal val="visible"/>
                                      </p:to>
                                    </p:set>
                                  </p:childTnLst>
                                </p:cTn>
                              </p:par>
                            </p:childTnLst>
                          </p:cTn>
                        </p:par>
                        <p:par>
                          <p:cTn id="11" fill="hold">
                            <p:stCondLst>
                              <p:cond delay="2500"/>
                            </p:stCondLst>
                            <p:childTnLst>
                              <p:par>
                                <p:cTn id="12" presetID="42" presetClass="path" presetSubtype="0" accel="50000" decel="50000" fill="hold" nodeType="afterEffect">
                                  <p:stCondLst>
                                    <p:cond delay="0"/>
                                  </p:stCondLst>
                                  <p:childTnLst>
                                    <p:animMotion origin="layout" path="M -4.16667E-6 3.33333E-6 L -0.27487 0.00162 " pathEditMode="relative" rAng="0" ptsTypes="AA">
                                      <p:cBhvr>
                                        <p:cTn id="13" dur="2000" fill="hold"/>
                                        <p:tgtEl>
                                          <p:spTgt spid="4"/>
                                        </p:tgtEl>
                                        <p:attrNameLst>
                                          <p:attrName>ppt_x</p:attrName>
                                          <p:attrName>ppt_y</p:attrName>
                                        </p:attrNameLst>
                                      </p:cBhvr>
                                      <p:rCtr x="-13750" y="69"/>
                                    </p:animMotion>
                                  </p:childTnLst>
                                </p:cTn>
                              </p:par>
                            </p:childTnLst>
                          </p:cTn>
                        </p:par>
                        <p:par>
                          <p:cTn id="14" fill="hold">
                            <p:stCondLst>
                              <p:cond delay="4500"/>
                            </p:stCondLst>
                            <p:childTnLst>
                              <p:par>
                                <p:cTn id="15" presetID="1" presetClass="entr" presetSubtype="0" fill="hold" grpId="0" nodeType="after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nodeType="after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97F-14A3-4B2C-B638-1ECEC578121A}"/>
              </a:ext>
            </a:extLst>
          </p:cNvPr>
          <p:cNvSpPr>
            <a:spLocks noGrp="1"/>
          </p:cNvSpPr>
          <p:nvPr>
            <p:ph type="title"/>
          </p:nvPr>
        </p:nvSpPr>
        <p:spPr>
          <a:xfrm>
            <a:off x="585216" y="2537210"/>
            <a:ext cx="9144000" cy="997196"/>
          </a:xfrm>
        </p:spPr>
        <p:txBody>
          <a:bodyPr/>
          <a:lstStyle/>
          <a:p>
            <a:r>
              <a:rPr lang="es-AR" sz="7200" dirty="0" err="1"/>
              <a:t>Chatbot</a:t>
            </a:r>
            <a:endParaRPr lang="en-US" sz="7200" dirty="0"/>
          </a:p>
        </p:txBody>
      </p:sp>
      <p:pic>
        <p:nvPicPr>
          <p:cNvPr id="3" name="Picture 2">
            <a:extLst>
              <a:ext uri="{FF2B5EF4-FFF2-40B4-BE49-F238E27FC236}">
                <a16:creationId xmlns:a16="http://schemas.microsoft.com/office/drawing/2014/main" id="{6DB699C0-6898-46E0-91B0-ABD128366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6264" y="4115606"/>
            <a:ext cx="2343458" cy="2248636"/>
          </a:xfrm>
          <a:prstGeom prst="rect">
            <a:avLst/>
          </a:prstGeom>
        </p:spPr>
      </p:pic>
    </p:spTree>
    <p:extLst>
      <p:ext uri="{BB962C8B-B14F-4D97-AF65-F5344CB8AC3E}">
        <p14:creationId xmlns:p14="http://schemas.microsoft.com/office/powerpoint/2010/main" val="4170006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97F-14A3-4B2C-B638-1ECEC578121A}"/>
              </a:ext>
            </a:extLst>
          </p:cNvPr>
          <p:cNvSpPr>
            <a:spLocks noGrp="1"/>
          </p:cNvSpPr>
          <p:nvPr>
            <p:ph type="title"/>
          </p:nvPr>
        </p:nvSpPr>
        <p:spPr>
          <a:xfrm>
            <a:off x="585216" y="2038612"/>
            <a:ext cx="9144000" cy="1495794"/>
          </a:xfrm>
        </p:spPr>
        <p:txBody>
          <a:bodyPr/>
          <a:lstStyle/>
          <a:p>
            <a:r>
              <a:rPr lang="es-AR" sz="7200" dirty="0"/>
              <a:t>Test de Turing</a:t>
            </a:r>
            <a:br>
              <a:rPr lang="es-AR" sz="7200" dirty="0"/>
            </a:br>
            <a:r>
              <a:rPr lang="es-AR" dirty="0"/>
              <a:t>1950</a:t>
            </a:r>
            <a:endParaRPr lang="en-US" dirty="0"/>
          </a:p>
        </p:txBody>
      </p:sp>
      <p:pic>
        <p:nvPicPr>
          <p:cNvPr id="5" name="Picture 4">
            <a:extLst>
              <a:ext uri="{FF2B5EF4-FFF2-40B4-BE49-F238E27FC236}">
                <a16:creationId xmlns:a16="http://schemas.microsoft.com/office/drawing/2014/main" id="{37A2AC74-8114-456F-AFD6-6CD7EC7A8F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5212" y="1442548"/>
            <a:ext cx="3605940" cy="4183716"/>
          </a:xfrm>
          <a:prstGeom prst="rect">
            <a:avLst/>
          </a:prstGeom>
        </p:spPr>
      </p:pic>
    </p:spTree>
    <p:extLst>
      <p:ext uri="{BB962C8B-B14F-4D97-AF65-F5344CB8AC3E}">
        <p14:creationId xmlns:p14="http://schemas.microsoft.com/office/powerpoint/2010/main" val="4043423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6F279B-4821-4D0B-80BB-E79947C22A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9076" y="302385"/>
            <a:ext cx="8793847" cy="6433880"/>
          </a:xfrm>
          <a:prstGeom prst="rect">
            <a:avLst/>
          </a:prstGeom>
        </p:spPr>
      </p:pic>
    </p:spTree>
    <p:extLst>
      <p:ext uri="{BB962C8B-B14F-4D97-AF65-F5344CB8AC3E}">
        <p14:creationId xmlns:p14="http://schemas.microsoft.com/office/powerpoint/2010/main" val="1113915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97F-14A3-4B2C-B638-1ECEC578121A}"/>
              </a:ext>
            </a:extLst>
          </p:cNvPr>
          <p:cNvSpPr>
            <a:spLocks noGrp="1"/>
          </p:cNvSpPr>
          <p:nvPr>
            <p:ph type="title"/>
          </p:nvPr>
        </p:nvSpPr>
        <p:spPr>
          <a:xfrm>
            <a:off x="661836" y="4513477"/>
            <a:ext cx="9144000" cy="1495794"/>
          </a:xfrm>
        </p:spPr>
        <p:txBody>
          <a:bodyPr/>
          <a:lstStyle/>
          <a:p>
            <a:r>
              <a:rPr lang="es-AR" sz="7200" dirty="0"/>
              <a:t>Habitación China</a:t>
            </a:r>
            <a:br>
              <a:rPr lang="es-AR" sz="7200" dirty="0"/>
            </a:br>
            <a:r>
              <a:rPr lang="es-AR" dirty="0"/>
              <a:t>1980</a:t>
            </a:r>
            <a:endParaRPr lang="en-US" dirty="0"/>
          </a:p>
        </p:txBody>
      </p:sp>
      <p:pic>
        <p:nvPicPr>
          <p:cNvPr id="1026" name="Picture 2">
            <a:extLst>
              <a:ext uri="{FF2B5EF4-FFF2-40B4-BE49-F238E27FC236}">
                <a16:creationId xmlns:a16="http://schemas.microsoft.com/office/drawing/2014/main" id="{2057477E-A736-4AA0-9CAD-017566285D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0556" y="177535"/>
            <a:ext cx="6582381" cy="35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8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he Chinese Room - 60-Second Adventures in Thought (3/6)">
            <a:hlinkClick r:id="" action="ppaction://media"/>
            <a:extLst>
              <a:ext uri="{FF2B5EF4-FFF2-40B4-BE49-F238E27FC236}">
                <a16:creationId xmlns:a16="http://schemas.microsoft.com/office/drawing/2014/main" id="{6C41B5DE-36C4-427B-8406-B833C38B7FC8}"/>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96786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Algeib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L_Algeiba_Presentations" id="{1DBA0151-E4A5-4DE3-B5DE-3C8649A0ADF2}" vid="{865E9C65-7B11-43F8-80E1-82144BBF12B9}"/>
    </a:ext>
  </a:extLst>
</a:theme>
</file>

<file path=ppt/theme/theme2.xml><?xml version="1.0" encoding="utf-8"?>
<a:theme xmlns:a="http://schemas.openxmlformats.org/drawingml/2006/main" name="9-51056_Build 2019 Breakout_Black Template">
  <a:themeElements>
    <a:clrScheme name="Build Breakout 2019 Dark">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potx" id="{E1E7FB38-D82A-4D23-8458-E42C97D86401}" vid="{A0FE26AD-D395-4DC5-BF13-1053AE312F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10715C35E1E44E87600A4E31E01C3F" ma:contentTypeVersion="9" ma:contentTypeDescription="Create a new document." ma:contentTypeScope="" ma:versionID="f725a3ce2a6d6162e76be466c313c98d">
  <xsd:schema xmlns:xsd="http://www.w3.org/2001/XMLSchema" xmlns:xs="http://www.w3.org/2001/XMLSchema" xmlns:p="http://schemas.microsoft.com/office/2006/metadata/properties" xmlns:ns2="330b9a53-e7c2-49a9-828c-62f0d7b3ae43" xmlns:ns3="d6192ccc-84d7-4b15-ae45-16f0c5be5379" targetNamespace="http://schemas.microsoft.com/office/2006/metadata/properties" ma:root="true" ma:fieldsID="977a127dfdf63736150c5de7c00f5b21" ns2:_="" ns3:_="">
    <xsd:import namespace="330b9a53-e7c2-49a9-828c-62f0d7b3ae43"/>
    <xsd:import namespace="d6192ccc-84d7-4b15-ae45-16f0c5be5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b9a53-e7c2-49a9-828c-62f0d7b3ae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192ccc-84d7-4b15-ae45-16f0c5be5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F0C8F-A50B-4AD2-84E2-5C55BDB3248F}">
  <ds:schemaRefs>
    <ds:schemaRef ds:uri="http://schemas.microsoft.com/sharepoint/v3/contenttype/forms"/>
  </ds:schemaRefs>
</ds:datastoreItem>
</file>

<file path=customXml/itemProps2.xml><?xml version="1.0" encoding="utf-8"?>
<ds:datastoreItem xmlns:ds="http://schemas.openxmlformats.org/officeDocument/2006/customXml" ds:itemID="{10B60DCC-BFA4-4B36-A0CF-AA6124F1CA3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2EDFDD7-378B-4FAB-837B-B7FCB5704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b9a53-e7c2-49a9-828c-62f0d7b3ae43"/>
    <ds:schemaRef ds:uri="d6192ccc-84d7-4b15-ae45-16f0c5be5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TPL_Algeiba_Presentations</Template>
  <TotalTime>21</TotalTime>
  <Words>2839</Words>
  <Application>Microsoft Office PowerPoint</Application>
  <PresentationFormat>Panorámica</PresentationFormat>
  <Paragraphs>186</Paragraphs>
  <Slides>26</Slides>
  <Notes>11</Notes>
  <HiddenSlides>0</HiddenSlides>
  <MMClips>1</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26</vt:i4>
      </vt:variant>
    </vt:vector>
  </HeadingPairs>
  <TitlesOfParts>
    <vt:vector size="38" baseType="lpstr">
      <vt:lpstr>Arial</vt:lpstr>
      <vt:lpstr>Calibri</vt:lpstr>
      <vt:lpstr>Calibri Light</vt:lpstr>
      <vt:lpstr>Consolas</vt:lpstr>
      <vt:lpstr>Museo 700</vt:lpstr>
      <vt:lpstr>Nirmala UI</vt:lpstr>
      <vt:lpstr>Segoe UI</vt:lpstr>
      <vt:lpstr>Segoe UI Semibold</vt:lpstr>
      <vt:lpstr>Segoe UI Semilight</vt:lpstr>
      <vt:lpstr>Wingdings</vt:lpstr>
      <vt:lpstr>Algeiba</vt:lpstr>
      <vt:lpstr>9-51056_Build 2019 Breakout_Black Template</vt:lpstr>
      <vt:lpstr>Presentación de PowerPoint</vt:lpstr>
      <vt:lpstr>Desarrollando Bots Empresariales con .NET, Azure e Inteligencia Artificial</vt:lpstr>
      <vt:lpstr>Presentación de PowerPoint</vt:lpstr>
      <vt:lpstr>Bot</vt:lpstr>
      <vt:lpstr>Chatbot</vt:lpstr>
      <vt:lpstr>Test de Turing 1950</vt:lpstr>
      <vt:lpstr>Presentación de PowerPoint</vt:lpstr>
      <vt:lpstr>Habitación China 1980</vt:lpstr>
      <vt:lpstr>Presentación de PowerPoint</vt:lpstr>
      <vt:lpstr>Habitación China 1980</vt:lpstr>
      <vt:lpstr>Presentación de PowerPoint</vt:lpstr>
      <vt:lpstr>Presentación de PowerPoint</vt:lpstr>
      <vt:lpstr>Desarrollando Bots Empresariales para 2020 con…</vt:lpstr>
      <vt:lpstr>¿Qué vamos a ver hoy?</vt:lpstr>
      <vt:lpstr>Microsoft Bot Framework</vt:lpstr>
      <vt:lpstr>¡Demo!</vt:lpstr>
      <vt:lpstr>Interacción a través de Texto: ¿cuál es tu intensión?</vt:lpstr>
      <vt:lpstr>Viajes a la Costa SA</vt:lpstr>
      <vt:lpstr>¡Demo!</vt:lpstr>
      <vt:lpstr>Dominios de Negocio e Intensiones</vt:lpstr>
      <vt:lpstr>Dominios de LUIS e Intensiones</vt:lpstr>
      <vt:lpstr>¡Demo!</vt:lpstr>
      <vt:lpstr>Microsoft Bot Framework</vt:lpstr>
      <vt:lpstr>Microsoft Bot Framework</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Di Loreto</dc:creator>
  <cp:lastModifiedBy>Fernando Sonego</cp:lastModifiedBy>
  <cp:revision>6</cp:revision>
  <cp:lastPrinted>2020-03-02T13:32:36Z</cp:lastPrinted>
  <dcterms:created xsi:type="dcterms:W3CDTF">2019-12-12T21:03:50Z</dcterms:created>
  <dcterms:modified xsi:type="dcterms:W3CDTF">2020-03-02T13:35:42Z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0x0101005010715C35E1E44E87600A4E31E01C3F</vt:lpwstr>
  </property>
</Properties>
</file>